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59" r:id="rId2"/>
    <p:sldMasterId id="2147483662" r:id="rId3"/>
    <p:sldMasterId id="2147483670" r:id="rId4"/>
    <p:sldMasterId id="2147483666" r:id="rId5"/>
    <p:sldMasterId id="2147483675" r:id="rId6"/>
  </p:sldMasterIdLst>
  <p:notesMasterIdLst>
    <p:notesMasterId r:id="rId25"/>
  </p:notesMasterIdLst>
  <p:handoutMasterIdLst>
    <p:handoutMasterId r:id="rId26"/>
  </p:handoutMasterIdLst>
  <p:sldIdLst>
    <p:sldId id="261" r:id="rId7"/>
    <p:sldId id="334" r:id="rId8"/>
    <p:sldId id="431" r:id="rId9"/>
    <p:sldId id="432" r:id="rId10"/>
    <p:sldId id="333" r:id="rId11"/>
    <p:sldId id="324" r:id="rId12"/>
    <p:sldId id="433" r:id="rId13"/>
    <p:sldId id="435" r:id="rId14"/>
    <p:sldId id="348" r:id="rId15"/>
    <p:sldId id="341" r:id="rId16"/>
    <p:sldId id="1531" r:id="rId17"/>
    <p:sldId id="1532" r:id="rId18"/>
    <p:sldId id="1533" r:id="rId19"/>
    <p:sldId id="1534" r:id="rId20"/>
    <p:sldId id="434" r:id="rId21"/>
    <p:sldId id="430" r:id="rId22"/>
    <p:sldId id="335" r:id="rId23"/>
    <p:sldId id="325" r:id="rId24"/>
  </p:sldIdLst>
  <p:sldSz cx="12192000" cy="6858000"/>
  <p:notesSz cx="9872663" cy="679767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8CC7"/>
    <a:srgbClr val="577589"/>
    <a:srgbClr val="528B13"/>
    <a:srgbClr val="1D9DD9"/>
    <a:srgbClr val="5A9519"/>
    <a:srgbClr val="CC9900"/>
    <a:srgbClr val="A66B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55" autoAdjust="0"/>
    <p:restoredTop sz="94660"/>
  </p:normalViewPr>
  <p:slideViewPr>
    <p:cSldViewPr snapToGrid="0">
      <p:cViewPr varScale="1">
        <p:scale>
          <a:sx n="248" d="100"/>
          <a:sy n="248" d="100"/>
        </p:scale>
        <p:origin x="192" y="3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592224" y="1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D021A3-4348-4C00-BC29-D7FFA9B585F9}" type="datetimeFigureOut">
              <a:rPr lang="cs-CZ" smtClean="0"/>
              <a:t>05.12.2022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154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592224" y="6456612"/>
            <a:ext cx="4278154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315E21-173C-4615-BA5D-A5943597B7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78760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31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592763" y="0"/>
            <a:ext cx="4278312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C2E740-6CF1-470D-B319-F3FA6DA2BF72}" type="datetimeFigureOut">
              <a:rPr lang="cs-CZ" smtClean="0"/>
              <a:t>05.12.2022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897188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87425" y="3271838"/>
            <a:ext cx="7897813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278313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592763" y="6456363"/>
            <a:ext cx="4278312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D137C4-94F1-435A-937F-997D580D97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3653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CD060DEA-EEBB-AFEC-380B-A05134448D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230" y="6230815"/>
            <a:ext cx="2790092" cy="53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550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771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Pus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517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CD060DEA-EEBB-AFEC-380B-A05134448D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230" y="6230815"/>
            <a:ext cx="2790092" cy="53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267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04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us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CD060DEA-EEBB-AFEC-380B-A05134448D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230" y="6230815"/>
            <a:ext cx="2790092" cy="53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85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2674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Pus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26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6469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Pus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17334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Pus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4647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CD060DEA-EEBB-AFEC-380B-A05134448D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230" y="6230815"/>
            <a:ext cx="2790092" cy="53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80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tekst&#10;&#10;Opis wygenerowany automatycznie">
            <a:extLst>
              <a:ext uri="{FF2B5EF4-FFF2-40B4-BE49-F238E27FC236}">
                <a16:creationId xmlns:a16="http://schemas.microsoft.com/office/drawing/2014/main" id="{5B969A37-E407-6E14-9D04-C17E3FB601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175846"/>
            <a:ext cx="2790092" cy="53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136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292298D8-5ADD-F6B3-103A-92C604684C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175846"/>
            <a:ext cx="2790092" cy="53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87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i zawartoś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292298D8-5ADD-F6B3-103A-92C604684C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175846"/>
            <a:ext cx="2790092" cy="532744"/>
          </a:xfrm>
          <a:prstGeom prst="rect">
            <a:avLst/>
          </a:prstGeom>
        </p:spPr>
      </p:pic>
      <p:sp>
        <p:nvSpPr>
          <p:cNvPr id="2" name="TextovéPole 1"/>
          <p:cNvSpPr txBox="1"/>
          <p:nvPr userDrawn="1"/>
        </p:nvSpPr>
        <p:spPr>
          <a:xfrm>
            <a:off x="0" y="0"/>
            <a:ext cx="3048000" cy="108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7620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4BA5CD01-675B-587A-438C-A4F6526621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230" y="6230815"/>
            <a:ext cx="2790092" cy="53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60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główek sekcj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4BA5CD01-675B-587A-438C-A4F6526621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230" y="6230815"/>
            <a:ext cx="2790092" cy="53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430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844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us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CD060DEA-EEBB-AFEC-380B-A05134448D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230" y="6230815"/>
            <a:ext cx="2790092" cy="53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91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02C44E1F-329B-E881-38E0-2D3ECC6921A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15" y="281360"/>
            <a:ext cx="1822937" cy="28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64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49" r:id="rId3"/>
    <p:sldLayoutId id="2147483650" r:id="rId4"/>
    <p:sldLayoutId id="2147483661" r:id="rId5"/>
    <p:sldLayoutId id="2147483651" r:id="rId6"/>
    <p:sldLayoutId id="214748365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9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02C44E1F-329B-E881-38E0-2D3ECC6921A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8" y="269637"/>
            <a:ext cx="1822937" cy="282555"/>
          </a:xfrm>
          <a:prstGeom prst="rect">
            <a:avLst/>
          </a:prstGeom>
        </p:spPr>
      </p:pic>
      <p:pic>
        <p:nvPicPr>
          <p:cNvPr id="2" name="Obraz 1" descr="Obraz zawierający tekst&#10;&#10;Opis wygenerowany automatycznie">
            <a:extLst>
              <a:ext uri="{FF2B5EF4-FFF2-40B4-BE49-F238E27FC236}">
                <a16:creationId xmlns:a16="http://schemas.microsoft.com/office/drawing/2014/main" id="{477AB14B-01ED-825B-4771-C74BF61F26F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230" y="6230815"/>
            <a:ext cx="2790092" cy="53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96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02C44E1F-329B-E881-38E0-2D3ECC6921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8" y="269637"/>
            <a:ext cx="1822937" cy="28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08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02C44E1F-329B-E881-38E0-2D3ECC6921A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8" y="269637"/>
            <a:ext cx="1822937" cy="282555"/>
          </a:xfrm>
          <a:prstGeom prst="rect">
            <a:avLst/>
          </a:prstGeom>
        </p:spPr>
      </p:pic>
      <p:pic>
        <p:nvPicPr>
          <p:cNvPr id="2" name="Obraz 1" descr="Obraz zawierający tekst&#10;&#10;Opis wygenerowany automatycznie">
            <a:extLst>
              <a:ext uri="{FF2B5EF4-FFF2-40B4-BE49-F238E27FC236}">
                <a16:creationId xmlns:a16="http://schemas.microsoft.com/office/drawing/2014/main" id="{477AB14B-01ED-825B-4771-C74BF61F26F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230" y="6230815"/>
            <a:ext cx="2790092" cy="53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107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02C44E1F-329B-E881-38E0-2D3ECC6921A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8" y="269637"/>
            <a:ext cx="1822937" cy="282555"/>
          </a:xfrm>
          <a:prstGeom prst="rect">
            <a:avLst/>
          </a:prstGeom>
        </p:spPr>
      </p:pic>
      <p:pic>
        <p:nvPicPr>
          <p:cNvPr id="2" name="Obraz 1" descr="Obraz zawierający tekst&#10;&#10;Opis wygenerowany automatycznie">
            <a:extLst>
              <a:ext uri="{FF2B5EF4-FFF2-40B4-BE49-F238E27FC236}">
                <a16:creationId xmlns:a16="http://schemas.microsoft.com/office/drawing/2014/main" id="{477AB14B-01ED-825B-4771-C74BF61F26F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46" y="6172199"/>
            <a:ext cx="2790092" cy="53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33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0" r:id="rId2"/>
    <p:sldLayoutId id="214748367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6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8.png"/><Relationship Id="rId7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070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4187D37A-8678-2CD3-E819-BF0990CA4033}"/>
              </a:ext>
            </a:extLst>
          </p:cNvPr>
          <p:cNvSpPr txBox="1"/>
          <p:nvPr/>
        </p:nvSpPr>
        <p:spPr>
          <a:xfrm>
            <a:off x="446296" y="566678"/>
            <a:ext cx="61711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 err="1"/>
              <a:t>Miracle</a:t>
            </a:r>
            <a:r>
              <a:rPr lang="cs-CZ" sz="2400" b="1" dirty="0"/>
              <a:t> </a:t>
            </a:r>
            <a:r>
              <a:rPr lang="cs-CZ" sz="2400" b="1" dirty="0" err="1"/>
              <a:t>Trade</a:t>
            </a:r>
            <a:r>
              <a:rPr lang="cs-CZ" sz="2400" b="1" dirty="0"/>
              <a:t> </a:t>
            </a:r>
            <a:r>
              <a:rPr lang="cs-CZ" sz="2400" b="1" dirty="0" err="1"/>
              <a:t>Minerals</a:t>
            </a:r>
            <a:endParaRPr lang="cs-CZ" sz="2400" b="1" dirty="0"/>
          </a:p>
          <a:p>
            <a:r>
              <a:rPr lang="cs-CZ" sz="2400" dirty="0"/>
              <a:t>Koncentrát stopových prvků ze sedimentů z Velkého solného jezera z Utahu současně s frakcí </a:t>
            </a:r>
            <a:r>
              <a:rPr lang="cs-CZ" sz="2400" dirty="0" err="1"/>
              <a:t>huminových</a:t>
            </a:r>
            <a:r>
              <a:rPr lang="cs-CZ" sz="2400" dirty="0"/>
              <a:t> a </a:t>
            </a:r>
            <a:r>
              <a:rPr lang="cs-CZ" sz="2400" dirty="0" err="1"/>
              <a:t>fulvových</a:t>
            </a:r>
            <a:r>
              <a:rPr lang="cs-CZ" sz="2400" dirty="0"/>
              <a:t> (</a:t>
            </a:r>
            <a:r>
              <a:rPr lang="cs-CZ" sz="2400" dirty="0" err="1"/>
              <a:t>fulvinových</a:t>
            </a:r>
            <a:r>
              <a:rPr lang="cs-CZ" sz="2400" dirty="0"/>
              <a:t>) kyselin. </a:t>
            </a:r>
          </a:p>
        </p:txBody>
      </p:sp>
      <p:pic>
        <p:nvPicPr>
          <p:cNvPr id="2050" name="Picture 2" descr="Exploring the History and Archaeology of the Great Salt Lake's Gunnison  Island | Utah Division of State History">
            <a:extLst>
              <a:ext uri="{FF2B5EF4-FFF2-40B4-BE49-F238E27FC236}">
                <a16:creationId xmlns:a16="http://schemas.microsoft.com/office/drawing/2014/main" id="{81830817-5DE8-77E1-1A54-D13AAE5A8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717" y="0"/>
            <a:ext cx="5460284" cy="363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90CD71F-C7E0-7A16-1FBF-DD48B047C2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165" y="3152043"/>
            <a:ext cx="3233067" cy="323576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7279FC5-202F-7ED7-051B-0C1FE44E143B}"/>
              </a:ext>
            </a:extLst>
          </p:cNvPr>
          <p:cNvSpPr txBox="1"/>
          <p:nvPr/>
        </p:nvSpPr>
        <p:spPr>
          <a:xfrm>
            <a:off x="446296" y="2582652"/>
            <a:ext cx="6095266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dirty="0">
                <a:highlight>
                  <a:srgbClr val="FFFF00"/>
                </a:highlight>
              </a:rPr>
              <a:t>Kyselina </a:t>
            </a:r>
            <a:r>
              <a:rPr lang="cs-CZ" sz="2800" b="1" dirty="0" err="1">
                <a:highlight>
                  <a:srgbClr val="FFFF00"/>
                </a:highlight>
              </a:rPr>
              <a:t>fulvová</a:t>
            </a:r>
            <a:r>
              <a:rPr lang="cs-CZ" sz="2800" b="1" dirty="0">
                <a:highlight>
                  <a:srgbClr val="FFFF00"/>
                </a:highlight>
              </a:rPr>
              <a:t> </a:t>
            </a:r>
            <a:r>
              <a:rPr lang="cs-CZ" sz="2400" b="1" dirty="0"/>
              <a:t>má jedinečnou schopnost přitahovat a vázat minerály a transportovat a dodávat tyto živiny buněčnou membránou a zároveň odvádět toxiny buněčného odpadu, pesticidy a těžké kovy.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3168113-43CF-E150-7F26-390EA7840B69}"/>
              </a:ext>
            </a:extLst>
          </p:cNvPr>
          <p:cNvSpPr txBox="1"/>
          <p:nvPr/>
        </p:nvSpPr>
        <p:spPr>
          <a:xfrm>
            <a:off x="496587" y="4813994"/>
            <a:ext cx="6095266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cs-CZ" sz="1800" dirty="0"/>
              <a:t>Obsahuje především: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ápník, sodík, chlor, sodík, železo, fosfor, hořčík, stříbro, chrom, molybden, křemík, bor, lithium, vanad, kobalt, niob, platina, cesium, rubidium, telur, hafnium, zlato, titan, germanium, holmium,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gallium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thulium, lanthan, iridium, wolfram, ad.</a:t>
            </a:r>
          </a:p>
        </p:txBody>
      </p:sp>
      <p:sp>
        <p:nvSpPr>
          <p:cNvPr id="10" name="Šipka: doprava, šrafovaná 9">
            <a:extLst>
              <a:ext uri="{FF2B5EF4-FFF2-40B4-BE49-F238E27FC236}">
                <a16:creationId xmlns:a16="http://schemas.microsoft.com/office/drawing/2014/main" id="{65E734B3-3874-DD2B-92C9-1ED7E1172A33}"/>
              </a:ext>
            </a:extLst>
          </p:cNvPr>
          <p:cNvSpPr/>
          <p:nvPr/>
        </p:nvSpPr>
        <p:spPr>
          <a:xfrm>
            <a:off x="6758177" y="5117123"/>
            <a:ext cx="1090246" cy="71657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4CF52BE-D7D3-3156-69EC-40C35437AB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873" y="3152042"/>
            <a:ext cx="3355761" cy="335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723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AF3F4AEB-FADB-075E-4B55-D7F1442E9E1C}"/>
              </a:ext>
            </a:extLst>
          </p:cNvPr>
          <p:cNvGraphicFramePr>
            <a:graphicFrameLocks noGrp="1"/>
          </p:cNvGraphicFramePr>
          <p:nvPr/>
        </p:nvGraphicFramePr>
        <p:xfrm>
          <a:off x="5726830" y="291719"/>
          <a:ext cx="6406179" cy="55863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06179">
                  <a:extLst>
                    <a:ext uri="{9D8B030D-6E8A-4147-A177-3AD203B41FA5}">
                      <a16:colId xmlns:a16="http://schemas.microsoft.com/office/drawing/2014/main" val="34968692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solidFill>
                            <a:srgbClr val="004187"/>
                          </a:solidFill>
                          <a:effectLst/>
                          <a:latin typeface="Almaq Refined" panose="020B0806030202020204" pitchFamily="34" charset="-18"/>
                        </a:rPr>
                        <a:t>10 PŘÍNOSŮ KYSELINY FULVOVÉ PRO ZDRAVÍ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cs-CZ" sz="2400" dirty="0">
                        <a:solidFill>
                          <a:srgbClr val="004187"/>
                        </a:solidFill>
                        <a:effectLst/>
                        <a:latin typeface="Almaq Refined" panose="020B0806030202020204" pitchFamily="34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003870"/>
                  </a:ext>
                </a:extLst>
              </a:tr>
              <a:tr h="4042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b="0" dirty="0">
                          <a:solidFill>
                            <a:srgbClr val="004187"/>
                          </a:solidFill>
                          <a:effectLst/>
                          <a:latin typeface="Almaq Refined" panose="020B0806030202020204" pitchFamily="34" charset="-18"/>
                        </a:rPr>
                        <a:t>1.  dodává více než 74 stopových prvků</a:t>
                      </a:r>
                      <a:endParaRPr lang="cs-CZ" sz="2400" b="0" dirty="0">
                        <a:solidFill>
                          <a:srgbClr val="004187"/>
                        </a:solidFill>
                        <a:effectLst/>
                        <a:latin typeface="Almaq Refined" panose="020B0806030202020204" pitchFamily="34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5212775"/>
                  </a:ext>
                </a:extLst>
              </a:tr>
              <a:tr h="4042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b="0" dirty="0">
                          <a:solidFill>
                            <a:srgbClr val="004187"/>
                          </a:solidFill>
                          <a:effectLst/>
                          <a:latin typeface="Almaq Refined" panose="020B0806030202020204" pitchFamily="34" charset="-18"/>
                        </a:rPr>
                        <a:t>2.  </a:t>
                      </a:r>
                      <a:r>
                        <a:rPr lang="cs-CZ" sz="2800" b="0" dirty="0" err="1">
                          <a:solidFill>
                            <a:srgbClr val="004187"/>
                          </a:solidFill>
                          <a:effectLst/>
                          <a:latin typeface="Almaq Refined" panose="020B0806030202020204" pitchFamily="34" charset="-18"/>
                        </a:rPr>
                        <a:t>chelatuje</a:t>
                      </a:r>
                      <a:r>
                        <a:rPr lang="cs-CZ" sz="2800" b="0" dirty="0">
                          <a:solidFill>
                            <a:srgbClr val="004187"/>
                          </a:solidFill>
                          <a:effectLst/>
                          <a:latin typeface="Almaq Refined" panose="020B0806030202020204" pitchFamily="34" charset="-18"/>
                        </a:rPr>
                        <a:t>/váže kationty těžkých kovů</a:t>
                      </a:r>
                      <a:endParaRPr lang="cs-CZ" sz="2400" b="0" dirty="0">
                        <a:solidFill>
                          <a:srgbClr val="004187"/>
                        </a:solidFill>
                        <a:effectLst/>
                        <a:latin typeface="Almaq Refined" panose="020B0806030202020204" pitchFamily="34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5092822"/>
                  </a:ext>
                </a:extLst>
              </a:tr>
              <a:tr h="4042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b="0" dirty="0">
                          <a:solidFill>
                            <a:srgbClr val="004187"/>
                          </a:solidFill>
                          <a:effectLst/>
                          <a:latin typeface="Almaq Refined" panose="020B0806030202020204" pitchFamily="34" charset="-18"/>
                        </a:rPr>
                        <a:t>3.  váže pesticidy a jejich rozkladné produkty*</a:t>
                      </a:r>
                      <a:endParaRPr lang="cs-CZ" sz="2400" b="0" dirty="0">
                        <a:solidFill>
                          <a:srgbClr val="004187"/>
                        </a:solidFill>
                        <a:effectLst/>
                        <a:latin typeface="Almaq Refined" panose="020B0806030202020204" pitchFamily="34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925260"/>
                  </a:ext>
                </a:extLst>
              </a:tr>
              <a:tr h="4042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b="0" dirty="0">
                          <a:solidFill>
                            <a:srgbClr val="004187"/>
                          </a:solidFill>
                          <a:effectLst/>
                          <a:latin typeface="Almaq Refined" panose="020B0806030202020204" pitchFamily="34" charset="-18"/>
                        </a:rPr>
                        <a:t>4.  podílí se na okysličení organismu</a:t>
                      </a:r>
                      <a:endParaRPr lang="cs-CZ" sz="2400" b="0" dirty="0">
                        <a:solidFill>
                          <a:srgbClr val="004187"/>
                        </a:solidFill>
                        <a:effectLst/>
                        <a:latin typeface="Almaq Refined" panose="020B0806030202020204" pitchFamily="34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225324"/>
                  </a:ext>
                </a:extLst>
              </a:tr>
              <a:tr h="4042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b="0" dirty="0">
                          <a:solidFill>
                            <a:srgbClr val="004187"/>
                          </a:solidFill>
                          <a:effectLst/>
                          <a:latin typeface="Almaq Refined" panose="020B0806030202020204" pitchFamily="34" charset="-18"/>
                        </a:rPr>
                        <a:t>5.  odstraňuje alkalické prostředí v těle</a:t>
                      </a:r>
                      <a:endParaRPr lang="cs-CZ" sz="2400" b="0" dirty="0">
                        <a:solidFill>
                          <a:srgbClr val="004187"/>
                        </a:solidFill>
                        <a:effectLst/>
                        <a:latin typeface="Almaq Refined" panose="020B0806030202020204" pitchFamily="34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087909"/>
                  </a:ext>
                </a:extLst>
              </a:tr>
              <a:tr h="4042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b="0" dirty="0">
                          <a:solidFill>
                            <a:srgbClr val="004187"/>
                          </a:solidFill>
                          <a:effectLst/>
                          <a:latin typeface="Almaq Refined" panose="020B0806030202020204" pitchFamily="34" charset="-18"/>
                        </a:rPr>
                        <a:t>6.  obnovuje hormonální rovnováhu</a:t>
                      </a:r>
                      <a:endParaRPr lang="cs-CZ" sz="2400" b="0" dirty="0">
                        <a:solidFill>
                          <a:srgbClr val="004187"/>
                        </a:solidFill>
                        <a:effectLst/>
                        <a:latin typeface="Almaq Refined" panose="020B0806030202020204" pitchFamily="34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7773084"/>
                  </a:ext>
                </a:extLst>
              </a:tr>
              <a:tr h="4042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b="0" dirty="0">
                          <a:solidFill>
                            <a:srgbClr val="004187"/>
                          </a:solidFill>
                          <a:effectLst/>
                          <a:latin typeface="Almaq Refined" panose="020B0806030202020204" pitchFamily="34" charset="-18"/>
                        </a:rPr>
                        <a:t>7.  léčí kožní choroby</a:t>
                      </a:r>
                      <a:endParaRPr lang="cs-CZ" sz="2400" b="0" dirty="0">
                        <a:solidFill>
                          <a:srgbClr val="004187"/>
                        </a:solidFill>
                        <a:effectLst/>
                        <a:latin typeface="Almaq Refined" panose="020B0806030202020204" pitchFamily="34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064656"/>
                  </a:ext>
                </a:extLst>
              </a:tr>
              <a:tr h="8271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b="0" dirty="0">
                          <a:solidFill>
                            <a:srgbClr val="004187"/>
                          </a:solidFill>
                          <a:effectLst/>
                          <a:latin typeface="Almaq Refined" panose="020B0806030202020204" pitchFamily="34" charset="-18"/>
                        </a:rPr>
                        <a:t>8. odstraňuje špatnou náladu a její výkyvy,         </a:t>
                      </a:r>
                      <a:br>
                        <a:rPr lang="cs-CZ" sz="2800" b="0" dirty="0">
                          <a:solidFill>
                            <a:srgbClr val="004187"/>
                          </a:solidFill>
                          <a:effectLst/>
                          <a:latin typeface="Almaq Refined" panose="020B0806030202020204" pitchFamily="34" charset="-18"/>
                        </a:rPr>
                      </a:br>
                      <a:r>
                        <a:rPr lang="cs-CZ" sz="2800" b="0" dirty="0">
                          <a:solidFill>
                            <a:srgbClr val="004187"/>
                          </a:solidFill>
                          <a:effectLst/>
                          <a:latin typeface="Almaq Refined" panose="020B0806030202020204" pitchFamily="34" charset="-18"/>
                        </a:rPr>
                        <a:t>      působí proti depresi</a:t>
                      </a:r>
                      <a:endParaRPr lang="cs-CZ" sz="2400" b="0" dirty="0">
                        <a:solidFill>
                          <a:srgbClr val="004187"/>
                        </a:solidFill>
                        <a:effectLst/>
                        <a:latin typeface="Almaq Refined" panose="020B0806030202020204" pitchFamily="34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6128481"/>
                  </a:ext>
                </a:extLst>
              </a:tr>
              <a:tr h="4042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b="0" dirty="0">
                          <a:solidFill>
                            <a:srgbClr val="004187"/>
                          </a:solidFill>
                          <a:effectLst/>
                          <a:latin typeface="Almaq Refined" panose="020B0806030202020204" pitchFamily="34" charset="-18"/>
                        </a:rPr>
                        <a:t>9.  snižuje vývoj demence</a:t>
                      </a:r>
                      <a:endParaRPr lang="cs-CZ" sz="2400" b="0" dirty="0">
                        <a:solidFill>
                          <a:srgbClr val="004187"/>
                        </a:solidFill>
                        <a:effectLst/>
                        <a:latin typeface="Almaq Refined" panose="020B0806030202020204" pitchFamily="34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196250"/>
                  </a:ext>
                </a:extLst>
              </a:tr>
              <a:tr h="4042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b="0" dirty="0">
                          <a:solidFill>
                            <a:srgbClr val="004187"/>
                          </a:solidFill>
                          <a:effectLst/>
                          <a:latin typeface="Almaq Refined" panose="020B0806030202020204" pitchFamily="34" charset="-18"/>
                        </a:rPr>
                        <a:t>10. snižuje tvorbu zánětu</a:t>
                      </a:r>
                      <a:endParaRPr lang="cs-CZ" sz="2400" b="0" dirty="0">
                        <a:solidFill>
                          <a:srgbClr val="004187"/>
                        </a:solidFill>
                        <a:effectLst/>
                        <a:latin typeface="Almaq Refined" panose="020B0806030202020204" pitchFamily="34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801321"/>
                  </a:ext>
                </a:extLst>
              </a:tr>
            </a:tbl>
          </a:graphicData>
        </a:graphic>
      </p:graphicFrame>
      <p:grpSp>
        <p:nvGrpSpPr>
          <p:cNvPr id="5" name="Skupina 4">
            <a:extLst>
              <a:ext uri="{FF2B5EF4-FFF2-40B4-BE49-F238E27FC236}">
                <a16:creationId xmlns:a16="http://schemas.microsoft.com/office/drawing/2014/main" id="{6ED9F89E-7395-0D72-3311-E3DC9241CC80}"/>
              </a:ext>
            </a:extLst>
          </p:cNvPr>
          <p:cNvGrpSpPr/>
          <p:nvPr/>
        </p:nvGrpSpPr>
        <p:grpSpPr>
          <a:xfrm>
            <a:off x="0" y="0"/>
            <a:ext cx="5592472" cy="6858000"/>
            <a:chOff x="435432" y="169091"/>
            <a:chExt cx="5592472" cy="6858000"/>
          </a:xfrm>
        </p:grpSpPr>
        <p:pic>
          <p:nvPicPr>
            <p:cNvPr id="3074" name="Picture 2" descr="Není k dispozici žádný popis fotky.">
              <a:extLst>
                <a:ext uri="{FF2B5EF4-FFF2-40B4-BE49-F238E27FC236}">
                  <a16:creationId xmlns:a16="http://schemas.microsoft.com/office/drawing/2014/main" id="{D153821B-936A-2013-6A38-C5756AF69F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432" y="169091"/>
              <a:ext cx="5580063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D7E18879-7A6D-16C4-F6BA-4685ADA3D4EE}"/>
                </a:ext>
              </a:extLst>
            </p:cNvPr>
            <p:cNvSpPr txBox="1"/>
            <p:nvPr/>
          </p:nvSpPr>
          <p:spPr>
            <a:xfrm>
              <a:off x="3798694" y="5294316"/>
              <a:ext cx="1612970" cy="55399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36000" tIns="0" rIns="0" bIns="0">
              <a:spAutoFit/>
            </a:bodyPr>
            <a:lstStyle/>
            <a:p>
              <a:r>
                <a:rPr lang="cs-CZ" sz="1800" b="1" dirty="0">
                  <a:effectLst/>
                </a:rPr>
                <a:t>snižuje tvorbu zánětu</a:t>
              </a:r>
              <a:endParaRPr lang="cs-CZ" b="1" dirty="0"/>
            </a:p>
          </p:txBody>
        </p:sp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7FD49F10-D94E-B73C-14A8-BFFABFE45478}"/>
                </a:ext>
              </a:extLst>
            </p:cNvPr>
            <p:cNvSpPr txBox="1"/>
            <p:nvPr/>
          </p:nvSpPr>
          <p:spPr>
            <a:xfrm>
              <a:off x="4004342" y="4628569"/>
              <a:ext cx="1612970" cy="55399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36000" tIns="0" rIns="0" bIns="0">
              <a:spAutoFit/>
            </a:bodyPr>
            <a:lstStyle/>
            <a:p>
              <a:r>
                <a:rPr lang="cs-CZ" sz="1800" b="1" dirty="0">
                  <a:effectLst/>
                </a:rPr>
                <a:t>snižuje vývoj demence</a:t>
              </a:r>
              <a:endParaRPr lang="cs-CZ" b="1" dirty="0"/>
            </a:p>
          </p:txBody>
        </p: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528E5782-39C1-A3E3-17E8-398F5D97CFAF}"/>
                </a:ext>
              </a:extLst>
            </p:cNvPr>
            <p:cNvSpPr txBox="1"/>
            <p:nvPr/>
          </p:nvSpPr>
          <p:spPr>
            <a:xfrm>
              <a:off x="4002043" y="3598091"/>
              <a:ext cx="2025861" cy="83099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36000" tIns="0" rIns="0" bIns="0">
              <a:spAutoFit/>
            </a:bodyPr>
            <a:lstStyle/>
            <a:p>
              <a:r>
                <a:rPr lang="cs-CZ" sz="1800" b="1" dirty="0">
                  <a:effectLst/>
                </a:rPr>
                <a:t>odstraňuje špatnou náladu a její výkyvy, působí proti depresi</a:t>
              </a:r>
              <a:endParaRPr lang="cs-CZ" b="1" dirty="0"/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FC711659-A48C-BA88-2304-A318E28B51F4}"/>
                </a:ext>
              </a:extLst>
            </p:cNvPr>
            <p:cNvSpPr txBox="1"/>
            <p:nvPr/>
          </p:nvSpPr>
          <p:spPr>
            <a:xfrm>
              <a:off x="4002043" y="2963114"/>
              <a:ext cx="1612970" cy="55399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36000" tIns="0" rIns="0" bIns="0">
              <a:spAutoFit/>
            </a:bodyPr>
            <a:lstStyle/>
            <a:p>
              <a:r>
                <a:rPr lang="cs-CZ" sz="1800" b="1" dirty="0">
                  <a:effectLst/>
                </a:rPr>
                <a:t>léčí kožní</a:t>
              </a:r>
            </a:p>
            <a:p>
              <a:r>
                <a:rPr lang="cs-CZ" sz="1800" b="1" dirty="0">
                  <a:effectLst/>
                </a:rPr>
                <a:t> choroby</a:t>
              </a:r>
              <a:endParaRPr lang="cs-CZ" b="1" dirty="0"/>
            </a:p>
          </p:txBody>
        </p: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A0CD8DF6-D7F2-EC57-223D-BCEAEDCB64F6}"/>
                </a:ext>
              </a:extLst>
            </p:cNvPr>
            <p:cNvSpPr txBox="1"/>
            <p:nvPr/>
          </p:nvSpPr>
          <p:spPr>
            <a:xfrm>
              <a:off x="3901204" y="1871485"/>
              <a:ext cx="1612970" cy="83099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36000" tIns="0" rIns="0" bIns="0">
              <a:spAutoFit/>
            </a:bodyPr>
            <a:lstStyle/>
            <a:p>
              <a:r>
                <a:rPr lang="cs-CZ" sz="1800" b="1" dirty="0">
                  <a:effectLst/>
                </a:rPr>
                <a:t>obnovuje hormonální rovnováhu</a:t>
              </a:r>
              <a:endParaRPr lang="cs-CZ" b="1" dirty="0"/>
            </a:p>
          </p:txBody>
        </p:sp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C2C61C3F-722D-DB92-2368-83367AFF448D}"/>
                </a:ext>
              </a:extLst>
            </p:cNvPr>
            <p:cNvSpPr txBox="1"/>
            <p:nvPr/>
          </p:nvSpPr>
          <p:spPr>
            <a:xfrm>
              <a:off x="1002633" y="5294316"/>
              <a:ext cx="1612970" cy="83099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36000" tIns="0" rIns="0" bIns="0">
              <a:spAutoFit/>
            </a:bodyPr>
            <a:lstStyle/>
            <a:p>
              <a:r>
                <a:rPr lang="cs-CZ" sz="1800" b="1" dirty="0">
                  <a:effectLst/>
                </a:rPr>
                <a:t>odstraňuje alkalické prostředí v těle</a:t>
              </a:r>
              <a:endParaRPr lang="cs-CZ" b="1" dirty="0"/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6F71BE64-A657-4058-643C-401321EB390E}"/>
                </a:ext>
              </a:extLst>
            </p:cNvPr>
            <p:cNvSpPr txBox="1"/>
            <p:nvPr/>
          </p:nvSpPr>
          <p:spPr>
            <a:xfrm>
              <a:off x="836864" y="4628569"/>
              <a:ext cx="2314983" cy="55399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36000" tIns="0" rIns="0" bIns="0">
              <a:spAutoFit/>
            </a:bodyPr>
            <a:lstStyle/>
            <a:p>
              <a:r>
                <a:rPr lang="cs-CZ" sz="1800" b="1" dirty="0">
                  <a:effectLst/>
                </a:rPr>
                <a:t>podílí se na okysličení organismu</a:t>
              </a:r>
              <a:endParaRPr lang="cs-CZ" b="1" dirty="0"/>
            </a:p>
          </p:txBody>
        </p: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41E6854F-1B9F-E176-8C4D-0123A5A9FDBC}"/>
                </a:ext>
              </a:extLst>
            </p:cNvPr>
            <p:cNvSpPr txBox="1"/>
            <p:nvPr/>
          </p:nvSpPr>
          <p:spPr>
            <a:xfrm>
              <a:off x="836865" y="3598091"/>
              <a:ext cx="1896607" cy="83099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36000" tIns="0" rIns="0" bIns="0">
              <a:spAutoFit/>
            </a:bodyPr>
            <a:lstStyle/>
            <a:p>
              <a:r>
                <a:rPr lang="cs-CZ" sz="1800" b="1" dirty="0">
                  <a:effectLst/>
                </a:rPr>
                <a:t>váže pesticidy </a:t>
              </a:r>
            </a:p>
            <a:p>
              <a:r>
                <a:rPr lang="cs-CZ" sz="1800" b="1" dirty="0">
                  <a:effectLst/>
                </a:rPr>
                <a:t>a jejich rozkladné produkty</a:t>
              </a:r>
              <a:endParaRPr lang="cs-CZ" b="1" dirty="0"/>
            </a:p>
          </p:txBody>
        </p:sp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E6376625-1699-C989-6457-7A43385CEAF2}"/>
                </a:ext>
              </a:extLst>
            </p:cNvPr>
            <p:cNvSpPr txBox="1"/>
            <p:nvPr/>
          </p:nvSpPr>
          <p:spPr>
            <a:xfrm>
              <a:off x="836864" y="2963114"/>
              <a:ext cx="2127327" cy="55399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36000" tIns="0" rIns="0" bIns="0">
              <a:spAutoFit/>
            </a:bodyPr>
            <a:lstStyle/>
            <a:p>
              <a:r>
                <a:rPr lang="cs-CZ" sz="1800" b="1" dirty="0" err="1">
                  <a:effectLst/>
                </a:rPr>
                <a:t>chelatuje</a:t>
              </a:r>
              <a:r>
                <a:rPr lang="cs-CZ" sz="1800" b="1" dirty="0">
                  <a:effectLst/>
                </a:rPr>
                <a:t>/váže kationty těžkých kovů</a:t>
              </a:r>
              <a:endParaRPr lang="cs-CZ" b="1" dirty="0"/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CAC6B34A-6DA6-6FD6-A689-674237BFBA59}"/>
                </a:ext>
              </a:extLst>
            </p:cNvPr>
            <p:cNvSpPr txBox="1"/>
            <p:nvPr/>
          </p:nvSpPr>
          <p:spPr>
            <a:xfrm>
              <a:off x="895232" y="2158016"/>
              <a:ext cx="1896607" cy="55399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36000" tIns="0" rIns="0" bIns="0">
              <a:spAutoFit/>
            </a:bodyPr>
            <a:lstStyle/>
            <a:p>
              <a:r>
                <a:rPr lang="cs-CZ" sz="1800" b="1" dirty="0">
                  <a:effectLst/>
                </a:rPr>
                <a:t>dodává více než </a:t>
              </a:r>
            </a:p>
            <a:p>
              <a:r>
                <a:rPr lang="cs-CZ" sz="1800" b="1" dirty="0">
                  <a:effectLst/>
                </a:rPr>
                <a:t>74 stopových prvků</a:t>
              </a:r>
              <a:endParaRPr lang="cs-CZ" b="1" dirty="0"/>
            </a:p>
          </p:txBody>
        </p:sp>
        <p:sp>
          <p:nvSpPr>
            <p:cNvPr id="4" name="TextovéPole 3">
              <a:extLst>
                <a:ext uri="{FF2B5EF4-FFF2-40B4-BE49-F238E27FC236}">
                  <a16:creationId xmlns:a16="http://schemas.microsoft.com/office/drawing/2014/main" id="{917A5403-3100-D90F-1BCE-63EC9E35CB96}"/>
                </a:ext>
              </a:extLst>
            </p:cNvPr>
            <p:cNvSpPr txBox="1"/>
            <p:nvPr/>
          </p:nvSpPr>
          <p:spPr>
            <a:xfrm>
              <a:off x="858413" y="625874"/>
              <a:ext cx="4780448" cy="9643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ts val="3400"/>
                </a:lnSpc>
                <a:spcAft>
                  <a:spcPts val="800"/>
                </a:spcAft>
              </a:pPr>
              <a:r>
                <a:rPr lang="cs-CZ" sz="3200" dirty="0">
                  <a:solidFill>
                    <a:schemeClr val="accent5">
                      <a:lumMod val="75000"/>
                    </a:schemeClr>
                  </a:solidFill>
                  <a:effectLst/>
                  <a:latin typeface="Almaq Refined" panose="020B0806030202020204" pitchFamily="34" charset="-18"/>
                </a:rPr>
                <a:t>10 PŘÍNOSŮ KYSELINY FULVOVÉ PRO ZDRAVÍ</a:t>
              </a:r>
              <a:endParaRPr lang="cs-CZ" sz="2800" dirty="0">
                <a:solidFill>
                  <a:schemeClr val="accent5">
                    <a:lumMod val="75000"/>
                  </a:schemeClr>
                </a:solidFill>
                <a:effectLst/>
                <a:latin typeface="Almaq Refined" panose="020B0806030202020204" pitchFamily="34" charset="-18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Obrázek 2">
            <a:extLst>
              <a:ext uri="{FF2B5EF4-FFF2-40B4-BE49-F238E27FC236}">
                <a16:creationId xmlns:a16="http://schemas.microsoft.com/office/drawing/2014/main" id="{C4836927-5EBC-F62F-BCE1-6E8AA04CD0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75" y="4805855"/>
            <a:ext cx="2269952" cy="150311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D0765D9-849B-13DC-1494-285FBF3899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296" y="5300910"/>
            <a:ext cx="2846481" cy="1412029"/>
          </a:xfrm>
          <a:prstGeom prst="rect">
            <a:avLst/>
          </a:prstGeom>
        </p:spPr>
      </p:pic>
      <p:grpSp>
        <p:nvGrpSpPr>
          <p:cNvPr id="17" name="Skupina 16">
            <a:extLst>
              <a:ext uri="{FF2B5EF4-FFF2-40B4-BE49-F238E27FC236}">
                <a16:creationId xmlns:a16="http://schemas.microsoft.com/office/drawing/2014/main" id="{F2743A61-DEE3-1B48-3C8C-33528AC37D43}"/>
              </a:ext>
            </a:extLst>
          </p:cNvPr>
          <p:cNvGrpSpPr>
            <a:grpSpLocks noChangeAspect="1"/>
          </p:cNvGrpSpPr>
          <p:nvPr/>
        </p:nvGrpSpPr>
        <p:grpSpPr>
          <a:xfrm>
            <a:off x="6939567" y="6203521"/>
            <a:ext cx="2094543" cy="362760"/>
            <a:chOff x="7279059" y="4029290"/>
            <a:chExt cx="2915752" cy="504988"/>
          </a:xfrm>
          <a:solidFill>
            <a:srgbClr val="4F8C0D"/>
          </a:solidFill>
        </p:grpSpPr>
        <p:grpSp>
          <p:nvGrpSpPr>
            <p:cNvPr id="18" name="Skupina 17">
              <a:extLst>
                <a:ext uri="{FF2B5EF4-FFF2-40B4-BE49-F238E27FC236}">
                  <a16:creationId xmlns:a16="http://schemas.microsoft.com/office/drawing/2014/main" id="{4C5C739B-D0E9-D3D2-D3DC-EEF875356FCF}"/>
                </a:ext>
              </a:extLst>
            </p:cNvPr>
            <p:cNvGrpSpPr/>
            <p:nvPr/>
          </p:nvGrpSpPr>
          <p:grpSpPr>
            <a:xfrm>
              <a:off x="7279059" y="4029290"/>
              <a:ext cx="1112682" cy="504988"/>
              <a:chOff x="5009630" y="5290131"/>
              <a:chExt cx="1655488" cy="751339"/>
            </a:xfrm>
            <a:grpFill/>
          </p:grpSpPr>
          <p:sp>
            <p:nvSpPr>
              <p:cNvPr id="29" name="Freeform 5">
                <a:extLst>
                  <a:ext uri="{FF2B5EF4-FFF2-40B4-BE49-F238E27FC236}">
                    <a16:creationId xmlns:a16="http://schemas.microsoft.com/office/drawing/2014/main" id="{55C9EBD3-D4D3-0035-98E4-E75BCEF5E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9630" y="5290131"/>
                <a:ext cx="669499" cy="751339"/>
              </a:xfrm>
              <a:custGeom>
                <a:avLst/>
                <a:gdLst>
                  <a:gd name="T0" fmla="*/ 78 w 2168"/>
                  <a:gd name="T1" fmla="*/ 2238 h 2488"/>
                  <a:gd name="T2" fmla="*/ 1483 w 2168"/>
                  <a:gd name="T3" fmla="*/ 117 h 2488"/>
                  <a:gd name="T4" fmla="*/ 1822 w 2168"/>
                  <a:gd name="T5" fmla="*/ 117 h 2488"/>
                  <a:gd name="T6" fmla="*/ 2130 w 2168"/>
                  <a:gd name="T7" fmla="*/ 584 h 2488"/>
                  <a:gd name="T8" fmla="*/ 2132 w 2168"/>
                  <a:gd name="T9" fmla="*/ 758 h 2488"/>
                  <a:gd name="T10" fmla="*/ 1038 w 2168"/>
                  <a:gd name="T11" fmla="*/ 2403 h 2488"/>
                  <a:gd name="T12" fmla="*/ 863 w 2168"/>
                  <a:gd name="T13" fmla="*/ 2488 h 2488"/>
                  <a:gd name="T14" fmla="*/ 259 w 2168"/>
                  <a:gd name="T15" fmla="*/ 2488 h 2488"/>
                  <a:gd name="T16" fmla="*/ 78 w 2168"/>
                  <a:gd name="T17" fmla="*/ 2238 h 2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68" h="2488">
                    <a:moveTo>
                      <a:pt x="78" y="2238"/>
                    </a:moveTo>
                    <a:lnTo>
                      <a:pt x="1483" y="117"/>
                    </a:lnTo>
                    <a:cubicBezTo>
                      <a:pt x="1561" y="0"/>
                      <a:pt x="1744" y="0"/>
                      <a:pt x="1822" y="117"/>
                    </a:cubicBezTo>
                    <a:lnTo>
                      <a:pt x="2130" y="584"/>
                    </a:lnTo>
                    <a:cubicBezTo>
                      <a:pt x="2166" y="638"/>
                      <a:pt x="2168" y="704"/>
                      <a:pt x="2132" y="758"/>
                    </a:cubicBezTo>
                    <a:lnTo>
                      <a:pt x="1038" y="2403"/>
                    </a:lnTo>
                    <a:cubicBezTo>
                      <a:pt x="1002" y="2457"/>
                      <a:pt x="935" y="2488"/>
                      <a:pt x="863" y="2488"/>
                    </a:cubicBezTo>
                    <a:lnTo>
                      <a:pt x="259" y="2488"/>
                    </a:lnTo>
                    <a:cubicBezTo>
                      <a:pt x="102" y="2488"/>
                      <a:pt x="0" y="2356"/>
                      <a:pt x="78" y="22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30" name="Freeform 6">
                <a:extLst>
                  <a:ext uri="{FF2B5EF4-FFF2-40B4-BE49-F238E27FC236}">
                    <a16:creationId xmlns:a16="http://schemas.microsoft.com/office/drawing/2014/main" id="{42152BA0-21B1-FF31-98CC-7F89B28419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8754" y="5582465"/>
                <a:ext cx="467973" cy="459005"/>
              </a:xfrm>
              <a:custGeom>
                <a:avLst/>
                <a:gdLst>
                  <a:gd name="T0" fmla="*/ 685 w 1516"/>
                  <a:gd name="T1" fmla="*/ 118 h 1521"/>
                  <a:gd name="T2" fmla="*/ 1438 w 1516"/>
                  <a:gd name="T3" fmla="*/ 1258 h 1521"/>
                  <a:gd name="T4" fmla="*/ 1264 w 1516"/>
                  <a:gd name="T5" fmla="*/ 1521 h 1521"/>
                  <a:gd name="T6" fmla="*/ 661 w 1516"/>
                  <a:gd name="T7" fmla="*/ 1521 h 1521"/>
                  <a:gd name="T8" fmla="*/ 482 w 1516"/>
                  <a:gd name="T9" fmla="*/ 1433 h 1521"/>
                  <a:gd name="T10" fmla="*/ 36 w 1516"/>
                  <a:gd name="T11" fmla="*/ 758 h 1521"/>
                  <a:gd name="T12" fmla="*/ 36 w 1516"/>
                  <a:gd name="T13" fmla="*/ 575 h 1521"/>
                  <a:gd name="T14" fmla="*/ 338 w 1516"/>
                  <a:gd name="T15" fmla="*/ 118 h 1521"/>
                  <a:gd name="T16" fmla="*/ 685 w 1516"/>
                  <a:gd name="T17" fmla="*/ 118 h 1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6" h="1521">
                    <a:moveTo>
                      <a:pt x="685" y="118"/>
                    </a:moveTo>
                    <a:lnTo>
                      <a:pt x="1438" y="1258"/>
                    </a:lnTo>
                    <a:cubicBezTo>
                      <a:pt x="1516" y="1377"/>
                      <a:pt x="1420" y="1521"/>
                      <a:pt x="1264" y="1521"/>
                    </a:cubicBezTo>
                    <a:lnTo>
                      <a:pt x="661" y="1521"/>
                    </a:lnTo>
                    <a:cubicBezTo>
                      <a:pt x="589" y="1521"/>
                      <a:pt x="518" y="1488"/>
                      <a:pt x="482" y="1433"/>
                    </a:cubicBezTo>
                    <a:lnTo>
                      <a:pt x="36" y="758"/>
                    </a:lnTo>
                    <a:cubicBezTo>
                      <a:pt x="0" y="703"/>
                      <a:pt x="0" y="630"/>
                      <a:pt x="36" y="575"/>
                    </a:cubicBezTo>
                    <a:lnTo>
                      <a:pt x="338" y="118"/>
                    </a:lnTo>
                    <a:cubicBezTo>
                      <a:pt x="416" y="0"/>
                      <a:pt x="607" y="0"/>
                      <a:pt x="685" y="1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31" name="Freeform 15">
                <a:extLst>
                  <a:ext uri="{FF2B5EF4-FFF2-40B4-BE49-F238E27FC236}">
                    <a16:creationId xmlns:a16="http://schemas.microsoft.com/office/drawing/2014/main" id="{C38760E1-219D-FDD4-F676-1F885B4366E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94267" y="5299390"/>
                <a:ext cx="670851" cy="742080"/>
              </a:xfrm>
              <a:custGeom>
                <a:avLst/>
                <a:gdLst>
                  <a:gd name="T0" fmla="*/ 1910 w 2169"/>
                  <a:gd name="T1" fmla="*/ 0 h 2459"/>
                  <a:gd name="T2" fmla="*/ 1306 w 2169"/>
                  <a:gd name="T3" fmla="*/ 0 h 2459"/>
                  <a:gd name="T4" fmla="*/ 1130 w 2169"/>
                  <a:gd name="T5" fmla="*/ 86 h 2459"/>
                  <a:gd name="T6" fmla="*/ 37 w 2169"/>
                  <a:gd name="T7" fmla="*/ 1730 h 2459"/>
                  <a:gd name="T8" fmla="*/ 42 w 2169"/>
                  <a:gd name="T9" fmla="*/ 1901 h 2459"/>
                  <a:gd name="T10" fmla="*/ 352 w 2169"/>
                  <a:gd name="T11" fmla="*/ 2369 h 2459"/>
                  <a:gd name="T12" fmla="*/ 516 w 2169"/>
                  <a:gd name="T13" fmla="*/ 2459 h 2459"/>
                  <a:gd name="T14" fmla="*/ 687 w 2169"/>
                  <a:gd name="T15" fmla="*/ 2369 h 2459"/>
                  <a:gd name="T16" fmla="*/ 2091 w 2169"/>
                  <a:gd name="T17" fmla="*/ 250 h 2459"/>
                  <a:gd name="T18" fmla="*/ 1910 w 2169"/>
                  <a:gd name="T19" fmla="*/ 0 h 2459"/>
                  <a:gd name="T20" fmla="*/ 1910 w 2169"/>
                  <a:gd name="T21" fmla="*/ 166 h 2459"/>
                  <a:gd name="T22" fmla="*/ 1910 w 2169"/>
                  <a:gd name="T23" fmla="*/ 166 h 2459"/>
                  <a:gd name="T24" fmla="*/ 1926 w 2169"/>
                  <a:gd name="T25" fmla="*/ 197 h 2459"/>
                  <a:gd name="T26" fmla="*/ 548 w 2169"/>
                  <a:gd name="T27" fmla="*/ 2279 h 2459"/>
                  <a:gd name="T28" fmla="*/ 544 w 2169"/>
                  <a:gd name="T29" fmla="*/ 2283 h 2459"/>
                  <a:gd name="T30" fmla="*/ 496 w 2169"/>
                  <a:gd name="T31" fmla="*/ 2283 h 2459"/>
                  <a:gd name="T32" fmla="*/ 493 w 2169"/>
                  <a:gd name="T33" fmla="*/ 2280 h 2459"/>
                  <a:gd name="T34" fmla="*/ 196 w 2169"/>
                  <a:gd name="T35" fmla="*/ 1832 h 2459"/>
                  <a:gd name="T36" fmla="*/ 195 w 2169"/>
                  <a:gd name="T37" fmla="*/ 1792 h 2459"/>
                  <a:gd name="T38" fmla="*/ 1260 w 2169"/>
                  <a:gd name="T39" fmla="*/ 191 h 2459"/>
                  <a:gd name="T40" fmla="*/ 1305 w 2169"/>
                  <a:gd name="T41" fmla="*/ 166 h 2459"/>
                  <a:gd name="T42" fmla="*/ 1910 w 2169"/>
                  <a:gd name="T43" fmla="*/ 166 h 2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169" h="2459">
                    <a:moveTo>
                      <a:pt x="1910" y="0"/>
                    </a:moveTo>
                    <a:lnTo>
                      <a:pt x="1306" y="0"/>
                    </a:lnTo>
                    <a:cubicBezTo>
                      <a:pt x="1234" y="0"/>
                      <a:pt x="1167" y="31"/>
                      <a:pt x="1130" y="86"/>
                    </a:cubicBezTo>
                    <a:lnTo>
                      <a:pt x="37" y="1730"/>
                    </a:lnTo>
                    <a:cubicBezTo>
                      <a:pt x="0" y="1785"/>
                      <a:pt x="5" y="1847"/>
                      <a:pt x="42" y="1901"/>
                    </a:cubicBezTo>
                    <a:lnTo>
                      <a:pt x="352" y="2369"/>
                    </a:lnTo>
                    <a:cubicBezTo>
                      <a:pt x="391" y="2428"/>
                      <a:pt x="451" y="2459"/>
                      <a:pt x="516" y="2459"/>
                    </a:cubicBezTo>
                    <a:cubicBezTo>
                      <a:pt x="582" y="2459"/>
                      <a:pt x="648" y="2428"/>
                      <a:pt x="687" y="2369"/>
                    </a:cubicBezTo>
                    <a:lnTo>
                      <a:pt x="2091" y="250"/>
                    </a:lnTo>
                    <a:cubicBezTo>
                      <a:pt x="2169" y="133"/>
                      <a:pt x="2066" y="0"/>
                      <a:pt x="1910" y="0"/>
                    </a:cubicBezTo>
                    <a:close/>
                    <a:moveTo>
                      <a:pt x="1910" y="166"/>
                    </a:moveTo>
                    <a:lnTo>
                      <a:pt x="1910" y="166"/>
                    </a:lnTo>
                    <a:cubicBezTo>
                      <a:pt x="1926" y="166"/>
                      <a:pt x="1935" y="184"/>
                      <a:pt x="1926" y="197"/>
                    </a:cubicBezTo>
                    <a:lnTo>
                      <a:pt x="548" y="2279"/>
                    </a:lnTo>
                    <a:cubicBezTo>
                      <a:pt x="547" y="2280"/>
                      <a:pt x="546" y="2282"/>
                      <a:pt x="544" y="2283"/>
                    </a:cubicBezTo>
                    <a:cubicBezTo>
                      <a:pt x="530" y="2299"/>
                      <a:pt x="511" y="2299"/>
                      <a:pt x="496" y="2283"/>
                    </a:cubicBezTo>
                    <a:cubicBezTo>
                      <a:pt x="495" y="2282"/>
                      <a:pt x="494" y="2281"/>
                      <a:pt x="493" y="2280"/>
                    </a:cubicBezTo>
                    <a:lnTo>
                      <a:pt x="196" y="1832"/>
                    </a:lnTo>
                    <a:cubicBezTo>
                      <a:pt x="189" y="1821"/>
                      <a:pt x="188" y="1803"/>
                      <a:pt x="195" y="1792"/>
                    </a:cubicBezTo>
                    <a:lnTo>
                      <a:pt x="1260" y="191"/>
                    </a:lnTo>
                    <a:cubicBezTo>
                      <a:pt x="1270" y="176"/>
                      <a:pt x="1287" y="166"/>
                      <a:pt x="1305" y="166"/>
                    </a:cubicBezTo>
                    <a:lnTo>
                      <a:pt x="1910" y="1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32" name="Freeform 16">
                <a:extLst>
                  <a:ext uri="{FF2B5EF4-FFF2-40B4-BE49-F238E27FC236}">
                    <a16:creationId xmlns:a16="http://schemas.microsoft.com/office/drawing/2014/main" id="{4F248B80-0D9C-F0C4-E9D9-C7FB3304EB7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46669" y="5299390"/>
                <a:ext cx="469326" cy="449745"/>
              </a:xfrm>
              <a:custGeom>
                <a:avLst/>
                <a:gdLst>
                  <a:gd name="T0" fmla="*/ 855 w 1516"/>
                  <a:gd name="T1" fmla="*/ 0 h 1492"/>
                  <a:gd name="T2" fmla="*/ 251 w 1516"/>
                  <a:gd name="T3" fmla="*/ 0 h 1492"/>
                  <a:gd name="T4" fmla="*/ 78 w 1516"/>
                  <a:gd name="T5" fmla="*/ 263 h 1492"/>
                  <a:gd name="T6" fmla="*/ 831 w 1516"/>
                  <a:gd name="T7" fmla="*/ 1403 h 1492"/>
                  <a:gd name="T8" fmla="*/ 1004 w 1516"/>
                  <a:gd name="T9" fmla="*/ 1492 h 1492"/>
                  <a:gd name="T10" fmla="*/ 1178 w 1516"/>
                  <a:gd name="T11" fmla="*/ 1403 h 1492"/>
                  <a:gd name="T12" fmla="*/ 1479 w 1516"/>
                  <a:gd name="T13" fmla="*/ 946 h 1492"/>
                  <a:gd name="T14" fmla="*/ 1479 w 1516"/>
                  <a:gd name="T15" fmla="*/ 763 h 1492"/>
                  <a:gd name="T16" fmla="*/ 1034 w 1516"/>
                  <a:gd name="T17" fmla="*/ 88 h 1492"/>
                  <a:gd name="T18" fmla="*/ 855 w 1516"/>
                  <a:gd name="T19" fmla="*/ 0 h 1492"/>
                  <a:gd name="T20" fmla="*/ 855 w 1516"/>
                  <a:gd name="T21" fmla="*/ 166 h 1492"/>
                  <a:gd name="T22" fmla="*/ 860 w 1516"/>
                  <a:gd name="T23" fmla="*/ 167 h 1492"/>
                  <a:gd name="T24" fmla="*/ 905 w 1516"/>
                  <a:gd name="T25" fmla="*/ 196 h 1492"/>
                  <a:gd name="T26" fmla="*/ 1327 w 1516"/>
                  <a:gd name="T27" fmla="*/ 834 h 1492"/>
                  <a:gd name="T28" fmla="*/ 1333 w 1516"/>
                  <a:gd name="T29" fmla="*/ 853 h 1492"/>
                  <a:gd name="T30" fmla="*/ 1333 w 1516"/>
                  <a:gd name="T31" fmla="*/ 853 h 1492"/>
                  <a:gd name="T32" fmla="*/ 1325 w 1516"/>
                  <a:gd name="T33" fmla="*/ 878 h 1492"/>
                  <a:gd name="T34" fmla="*/ 1039 w 1516"/>
                  <a:gd name="T35" fmla="*/ 1312 h 1492"/>
                  <a:gd name="T36" fmla="*/ 1035 w 1516"/>
                  <a:gd name="T37" fmla="*/ 1318 h 1492"/>
                  <a:gd name="T38" fmla="*/ 978 w 1516"/>
                  <a:gd name="T39" fmla="*/ 1318 h 1492"/>
                  <a:gd name="T40" fmla="*/ 973 w 1516"/>
                  <a:gd name="T41" fmla="*/ 1312 h 1492"/>
                  <a:gd name="T42" fmla="*/ 234 w 1516"/>
                  <a:gd name="T43" fmla="*/ 198 h 1492"/>
                  <a:gd name="T44" fmla="*/ 251 w 1516"/>
                  <a:gd name="T45" fmla="*/ 166 h 1492"/>
                  <a:gd name="T46" fmla="*/ 855 w 1516"/>
                  <a:gd name="T47" fmla="*/ 166 h 1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16" h="1492">
                    <a:moveTo>
                      <a:pt x="855" y="0"/>
                    </a:moveTo>
                    <a:lnTo>
                      <a:pt x="251" y="0"/>
                    </a:lnTo>
                    <a:cubicBezTo>
                      <a:pt x="95" y="0"/>
                      <a:pt x="0" y="145"/>
                      <a:pt x="78" y="263"/>
                    </a:cubicBezTo>
                    <a:lnTo>
                      <a:pt x="831" y="1403"/>
                    </a:lnTo>
                    <a:cubicBezTo>
                      <a:pt x="870" y="1462"/>
                      <a:pt x="937" y="1492"/>
                      <a:pt x="1004" y="1492"/>
                    </a:cubicBezTo>
                    <a:cubicBezTo>
                      <a:pt x="1071" y="1492"/>
                      <a:pt x="1139" y="1462"/>
                      <a:pt x="1178" y="1403"/>
                    </a:cubicBezTo>
                    <a:lnTo>
                      <a:pt x="1479" y="946"/>
                    </a:lnTo>
                    <a:cubicBezTo>
                      <a:pt x="1516" y="891"/>
                      <a:pt x="1516" y="818"/>
                      <a:pt x="1479" y="763"/>
                    </a:cubicBezTo>
                    <a:lnTo>
                      <a:pt x="1034" y="88"/>
                    </a:lnTo>
                    <a:cubicBezTo>
                      <a:pt x="998" y="33"/>
                      <a:pt x="927" y="0"/>
                      <a:pt x="855" y="0"/>
                    </a:cubicBezTo>
                    <a:close/>
                    <a:moveTo>
                      <a:pt x="855" y="166"/>
                    </a:moveTo>
                    <a:cubicBezTo>
                      <a:pt x="856" y="166"/>
                      <a:pt x="858" y="166"/>
                      <a:pt x="860" y="167"/>
                    </a:cubicBezTo>
                    <a:cubicBezTo>
                      <a:pt x="879" y="169"/>
                      <a:pt x="895" y="180"/>
                      <a:pt x="905" y="196"/>
                    </a:cubicBezTo>
                    <a:cubicBezTo>
                      <a:pt x="968" y="291"/>
                      <a:pt x="1281" y="764"/>
                      <a:pt x="1327" y="834"/>
                    </a:cubicBezTo>
                    <a:cubicBezTo>
                      <a:pt x="1331" y="840"/>
                      <a:pt x="1333" y="846"/>
                      <a:pt x="1333" y="853"/>
                    </a:cubicBezTo>
                    <a:lnTo>
                      <a:pt x="1333" y="853"/>
                    </a:lnTo>
                    <a:cubicBezTo>
                      <a:pt x="1333" y="862"/>
                      <a:pt x="1330" y="871"/>
                      <a:pt x="1325" y="878"/>
                    </a:cubicBezTo>
                    <a:lnTo>
                      <a:pt x="1039" y="1312"/>
                    </a:lnTo>
                    <a:cubicBezTo>
                      <a:pt x="1038" y="1314"/>
                      <a:pt x="1037" y="1315"/>
                      <a:pt x="1035" y="1318"/>
                    </a:cubicBezTo>
                    <a:cubicBezTo>
                      <a:pt x="1018" y="1338"/>
                      <a:pt x="995" y="1338"/>
                      <a:pt x="978" y="1318"/>
                    </a:cubicBezTo>
                    <a:cubicBezTo>
                      <a:pt x="976" y="1315"/>
                      <a:pt x="975" y="1314"/>
                      <a:pt x="973" y="1312"/>
                    </a:cubicBezTo>
                    <a:cubicBezTo>
                      <a:pt x="790" y="1033"/>
                      <a:pt x="234" y="198"/>
                      <a:pt x="234" y="198"/>
                    </a:cubicBezTo>
                    <a:cubicBezTo>
                      <a:pt x="225" y="185"/>
                      <a:pt x="235" y="166"/>
                      <a:pt x="251" y="166"/>
                    </a:cubicBezTo>
                    <a:lnTo>
                      <a:pt x="855" y="1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</p:grpSp>
        <p:grpSp>
          <p:nvGrpSpPr>
            <p:cNvPr id="19" name="Skupina 18">
              <a:extLst>
                <a:ext uri="{FF2B5EF4-FFF2-40B4-BE49-F238E27FC236}">
                  <a16:creationId xmlns:a16="http://schemas.microsoft.com/office/drawing/2014/main" id="{A1412DD2-4DE3-AEBB-0D86-D827C2BFBBAE}"/>
                </a:ext>
              </a:extLst>
            </p:cNvPr>
            <p:cNvGrpSpPr/>
            <p:nvPr/>
          </p:nvGrpSpPr>
          <p:grpSpPr>
            <a:xfrm>
              <a:off x="8267766" y="4172138"/>
              <a:ext cx="1927045" cy="327122"/>
              <a:chOff x="4825687" y="6061311"/>
              <a:chExt cx="2057188" cy="349215"/>
            </a:xfrm>
            <a:grpFill/>
          </p:grpSpPr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32C9D16C-22AD-E292-F1DB-3E482B35CB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25687" y="6061311"/>
                <a:ext cx="347599" cy="210322"/>
              </a:xfrm>
              <a:custGeom>
                <a:avLst/>
                <a:gdLst>
                  <a:gd name="T0" fmla="*/ 661 w 1122"/>
                  <a:gd name="T1" fmla="*/ 0 h 698"/>
                  <a:gd name="T2" fmla="*/ 1122 w 1122"/>
                  <a:gd name="T3" fmla="*/ 698 h 698"/>
                  <a:gd name="T4" fmla="*/ 880 w 1122"/>
                  <a:gd name="T5" fmla="*/ 698 h 698"/>
                  <a:gd name="T6" fmla="*/ 805 w 1122"/>
                  <a:gd name="T7" fmla="*/ 574 h 698"/>
                  <a:gd name="T8" fmla="*/ 314 w 1122"/>
                  <a:gd name="T9" fmla="*/ 574 h 698"/>
                  <a:gd name="T10" fmla="*/ 237 w 1122"/>
                  <a:gd name="T11" fmla="*/ 698 h 698"/>
                  <a:gd name="T12" fmla="*/ 0 w 1122"/>
                  <a:gd name="T13" fmla="*/ 698 h 698"/>
                  <a:gd name="T14" fmla="*/ 462 w 1122"/>
                  <a:gd name="T15" fmla="*/ 0 h 698"/>
                  <a:gd name="T16" fmla="*/ 661 w 1122"/>
                  <a:gd name="T17" fmla="*/ 0 h 698"/>
                  <a:gd name="T18" fmla="*/ 561 w 1122"/>
                  <a:gd name="T19" fmla="*/ 169 h 698"/>
                  <a:gd name="T20" fmla="*/ 401 w 1122"/>
                  <a:gd name="T21" fmla="*/ 427 h 698"/>
                  <a:gd name="T22" fmla="*/ 717 w 1122"/>
                  <a:gd name="T23" fmla="*/ 427 h 698"/>
                  <a:gd name="T24" fmla="*/ 561 w 1122"/>
                  <a:gd name="T25" fmla="*/ 169 h 6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22" h="698">
                    <a:moveTo>
                      <a:pt x="661" y="0"/>
                    </a:moveTo>
                    <a:lnTo>
                      <a:pt x="1122" y="698"/>
                    </a:lnTo>
                    <a:lnTo>
                      <a:pt x="880" y="698"/>
                    </a:lnTo>
                    <a:lnTo>
                      <a:pt x="805" y="574"/>
                    </a:lnTo>
                    <a:lnTo>
                      <a:pt x="314" y="574"/>
                    </a:lnTo>
                    <a:lnTo>
                      <a:pt x="237" y="698"/>
                    </a:lnTo>
                    <a:lnTo>
                      <a:pt x="0" y="698"/>
                    </a:lnTo>
                    <a:lnTo>
                      <a:pt x="462" y="0"/>
                    </a:lnTo>
                    <a:lnTo>
                      <a:pt x="661" y="0"/>
                    </a:lnTo>
                    <a:close/>
                    <a:moveTo>
                      <a:pt x="561" y="169"/>
                    </a:moveTo>
                    <a:lnTo>
                      <a:pt x="401" y="427"/>
                    </a:lnTo>
                    <a:lnTo>
                      <a:pt x="717" y="427"/>
                    </a:lnTo>
                    <a:lnTo>
                      <a:pt x="561" y="1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9FDFCA4F-EAF3-F8FF-EF16-D326C1D270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1401" y="6097027"/>
                <a:ext cx="225872" cy="174607"/>
              </a:xfrm>
              <a:custGeom>
                <a:avLst/>
                <a:gdLst>
                  <a:gd name="T0" fmla="*/ 345 w 730"/>
                  <a:gd name="T1" fmla="*/ 578 h 578"/>
                  <a:gd name="T2" fmla="*/ 0 w 730"/>
                  <a:gd name="T3" fmla="*/ 532 h 578"/>
                  <a:gd name="T4" fmla="*/ 35 w 730"/>
                  <a:gd name="T5" fmla="*/ 417 h 578"/>
                  <a:gd name="T6" fmla="*/ 346 w 730"/>
                  <a:gd name="T7" fmla="*/ 463 h 578"/>
                  <a:gd name="T8" fmla="*/ 566 w 730"/>
                  <a:gd name="T9" fmla="*/ 405 h 578"/>
                  <a:gd name="T10" fmla="*/ 355 w 730"/>
                  <a:gd name="T11" fmla="*/ 346 h 578"/>
                  <a:gd name="T12" fmla="*/ 3 w 730"/>
                  <a:gd name="T13" fmla="*/ 172 h 578"/>
                  <a:gd name="T14" fmla="*/ 387 w 730"/>
                  <a:gd name="T15" fmla="*/ 0 h 578"/>
                  <a:gd name="T16" fmla="*/ 711 w 730"/>
                  <a:gd name="T17" fmla="*/ 43 h 578"/>
                  <a:gd name="T18" fmla="*/ 677 w 730"/>
                  <a:gd name="T19" fmla="*/ 159 h 578"/>
                  <a:gd name="T20" fmla="*/ 386 w 730"/>
                  <a:gd name="T21" fmla="*/ 115 h 578"/>
                  <a:gd name="T22" fmla="*/ 169 w 730"/>
                  <a:gd name="T23" fmla="*/ 161 h 578"/>
                  <a:gd name="T24" fmla="*/ 363 w 730"/>
                  <a:gd name="T25" fmla="*/ 217 h 578"/>
                  <a:gd name="T26" fmla="*/ 730 w 730"/>
                  <a:gd name="T27" fmla="*/ 386 h 578"/>
                  <a:gd name="T28" fmla="*/ 345 w 730"/>
                  <a:gd name="T29" fmla="*/ 578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30" h="578">
                    <a:moveTo>
                      <a:pt x="345" y="578"/>
                    </a:moveTo>
                    <a:cubicBezTo>
                      <a:pt x="222" y="578"/>
                      <a:pt x="104" y="567"/>
                      <a:pt x="0" y="532"/>
                    </a:cubicBezTo>
                    <a:lnTo>
                      <a:pt x="35" y="417"/>
                    </a:lnTo>
                    <a:cubicBezTo>
                      <a:pt x="119" y="445"/>
                      <a:pt x="225" y="463"/>
                      <a:pt x="346" y="463"/>
                    </a:cubicBezTo>
                    <a:cubicBezTo>
                      <a:pt x="503" y="463"/>
                      <a:pt x="566" y="442"/>
                      <a:pt x="566" y="405"/>
                    </a:cubicBezTo>
                    <a:cubicBezTo>
                      <a:pt x="566" y="366"/>
                      <a:pt x="510" y="357"/>
                      <a:pt x="355" y="346"/>
                    </a:cubicBezTo>
                    <a:cubicBezTo>
                      <a:pt x="121" y="329"/>
                      <a:pt x="3" y="294"/>
                      <a:pt x="3" y="172"/>
                    </a:cubicBezTo>
                    <a:cubicBezTo>
                      <a:pt x="3" y="59"/>
                      <a:pt x="146" y="0"/>
                      <a:pt x="387" y="0"/>
                    </a:cubicBezTo>
                    <a:cubicBezTo>
                      <a:pt x="504" y="0"/>
                      <a:pt x="627" y="11"/>
                      <a:pt x="711" y="43"/>
                    </a:cubicBezTo>
                    <a:lnTo>
                      <a:pt x="677" y="159"/>
                    </a:lnTo>
                    <a:cubicBezTo>
                      <a:pt x="597" y="129"/>
                      <a:pt x="497" y="115"/>
                      <a:pt x="386" y="115"/>
                    </a:cubicBezTo>
                    <a:cubicBezTo>
                      <a:pt x="247" y="115"/>
                      <a:pt x="169" y="128"/>
                      <a:pt x="169" y="161"/>
                    </a:cubicBezTo>
                    <a:cubicBezTo>
                      <a:pt x="169" y="195"/>
                      <a:pt x="217" y="206"/>
                      <a:pt x="363" y="217"/>
                    </a:cubicBezTo>
                    <a:cubicBezTo>
                      <a:pt x="600" y="233"/>
                      <a:pt x="730" y="258"/>
                      <a:pt x="730" y="386"/>
                    </a:cubicBezTo>
                    <a:cubicBezTo>
                      <a:pt x="730" y="527"/>
                      <a:pt x="574" y="578"/>
                      <a:pt x="345" y="5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22" name="Freeform 9">
                <a:extLst>
                  <a:ext uri="{FF2B5EF4-FFF2-40B4-BE49-F238E27FC236}">
                    <a16:creationId xmlns:a16="http://schemas.microsoft.com/office/drawing/2014/main" id="{4F44C2C3-E9C7-A0B1-87F3-D5902FC0A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8092" y="6098349"/>
                <a:ext cx="248864" cy="173285"/>
              </a:xfrm>
              <a:custGeom>
                <a:avLst/>
                <a:gdLst>
                  <a:gd name="T0" fmla="*/ 482 w 804"/>
                  <a:gd name="T1" fmla="*/ 128 h 577"/>
                  <a:gd name="T2" fmla="*/ 482 w 804"/>
                  <a:gd name="T3" fmla="*/ 577 h 577"/>
                  <a:gd name="T4" fmla="*/ 321 w 804"/>
                  <a:gd name="T5" fmla="*/ 577 h 577"/>
                  <a:gd name="T6" fmla="*/ 321 w 804"/>
                  <a:gd name="T7" fmla="*/ 128 h 577"/>
                  <a:gd name="T8" fmla="*/ 0 w 804"/>
                  <a:gd name="T9" fmla="*/ 128 h 577"/>
                  <a:gd name="T10" fmla="*/ 0 w 804"/>
                  <a:gd name="T11" fmla="*/ 0 h 577"/>
                  <a:gd name="T12" fmla="*/ 804 w 804"/>
                  <a:gd name="T13" fmla="*/ 0 h 577"/>
                  <a:gd name="T14" fmla="*/ 804 w 804"/>
                  <a:gd name="T15" fmla="*/ 128 h 577"/>
                  <a:gd name="T16" fmla="*/ 482 w 804"/>
                  <a:gd name="T17" fmla="*/ 128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04" h="577">
                    <a:moveTo>
                      <a:pt x="482" y="128"/>
                    </a:moveTo>
                    <a:lnTo>
                      <a:pt x="482" y="577"/>
                    </a:lnTo>
                    <a:lnTo>
                      <a:pt x="321" y="577"/>
                    </a:lnTo>
                    <a:lnTo>
                      <a:pt x="321" y="128"/>
                    </a:lnTo>
                    <a:lnTo>
                      <a:pt x="0" y="128"/>
                    </a:lnTo>
                    <a:lnTo>
                      <a:pt x="0" y="0"/>
                    </a:lnTo>
                    <a:lnTo>
                      <a:pt x="804" y="0"/>
                    </a:lnTo>
                    <a:lnTo>
                      <a:pt x="804" y="128"/>
                    </a:lnTo>
                    <a:lnTo>
                      <a:pt x="482" y="1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23" name="Freeform 10">
                <a:extLst>
                  <a:ext uri="{FF2B5EF4-FFF2-40B4-BE49-F238E27FC236}">
                    <a16:creationId xmlns:a16="http://schemas.microsoft.com/office/drawing/2014/main" id="{268D6F9B-F0CA-FAD3-D21B-EEB2F7011D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84540" y="6097027"/>
                <a:ext cx="231282" cy="174607"/>
              </a:xfrm>
              <a:custGeom>
                <a:avLst/>
                <a:gdLst>
                  <a:gd name="T0" fmla="*/ 492 w 748"/>
                  <a:gd name="T1" fmla="*/ 122 h 578"/>
                  <a:gd name="T2" fmla="*/ 161 w 748"/>
                  <a:gd name="T3" fmla="*/ 122 h 578"/>
                  <a:gd name="T4" fmla="*/ 161 w 748"/>
                  <a:gd name="T5" fmla="*/ 248 h 578"/>
                  <a:gd name="T6" fmla="*/ 498 w 748"/>
                  <a:gd name="T7" fmla="*/ 248 h 578"/>
                  <a:gd name="T8" fmla="*/ 577 w 748"/>
                  <a:gd name="T9" fmla="*/ 183 h 578"/>
                  <a:gd name="T10" fmla="*/ 492 w 748"/>
                  <a:gd name="T11" fmla="*/ 122 h 578"/>
                  <a:gd name="T12" fmla="*/ 533 w 748"/>
                  <a:gd name="T13" fmla="*/ 578 h 578"/>
                  <a:gd name="T14" fmla="*/ 336 w 748"/>
                  <a:gd name="T15" fmla="*/ 363 h 578"/>
                  <a:gd name="T16" fmla="*/ 161 w 748"/>
                  <a:gd name="T17" fmla="*/ 363 h 578"/>
                  <a:gd name="T18" fmla="*/ 161 w 748"/>
                  <a:gd name="T19" fmla="*/ 578 h 578"/>
                  <a:gd name="T20" fmla="*/ 0 w 748"/>
                  <a:gd name="T21" fmla="*/ 578 h 578"/>
                  <a:gd name="T22" fmla="*/ 0 w 748"/>
                  <a:gd name="T23" fmla="*/ 0 h 578"/>
                  <a:gd name="T24" fmla="*/ 530 w 748"/>
                  <a:gd name="T25" fmla="*/ 0 h 578"/>
                  <a:gd name="T26" fmla="*/ 735 w 748"/>
                  <a:gd name="T27" fmla="*/ 178 h 578"/>
                  <a:gd name="T28" fmla="*/ 552 w 748"/>
                  <a:gd name="T29" fmla="*/ 354 h 578"/>
                  <a:gd name="T30" fmla="*/ 526 w 748"/>
                  <a:gd name="T31" fmla="*/ 354 h 578"/>
                  <a:gd name="T32" fmla="*/ 748 w 748"/>
                  <a:gd name="T33" fmla="*/ 578 h 578"/>
                  <a:gd name="T34" fmla="*/ 533 w 748"/>
                  <a:gd name="T35" fmla="*/ 578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48" h="578">
                    <a:moveTo>
                      <a:pt x="492" y="122"/>
                    </a:moveTo>
                    <a:lnTo>
                      <a:pt x="161" y="122"/>
                    </a:lnTo>
                    <a:lnTo>
                      <a:pt x="161" y="248"/>
                    </a:lnTo>
                    <a:lnTo>
                      <a:pt x="498" y="248"/>
                    </a:lnTo>
                    <a:cubicBezTo>
                      <a:pt x="544" y="248"/>
                      <a:pt x="577" y="228"/>
                      <a:pt x="577" y="183"/>
                    </a:cubicBezTo>
                    <a:cubicBezTo>
                      <a:pt x="577" y="143"/>
                      <a:pt x="543" y="122"/>
                      <a:pt x="492" y="122"/>
                    </a:cubicBezTo>
                    <a:close/>
                    <a:moveTo>
                      <a:pt x="533" y="578"/>
                    </a:moveTo>
                    <a:lnTo>
                      <a:pt x="336" y="363"/>
                    </a:lnTo>
                    <a:lnTo>
                      <a:pt x="161" y="363"/>
                    </a:lnTo>
                    <a:lnTo>
                      <a:pt x="161" y="578"/>
                    </a:lnTo>
                    <a:lnTo>
                      <a:pt x="0" y="578"/>
                    </a:lnTo>
                    <a:lnTo>
                      <a:pt x="0" y="0"/>
                    </a:lnTo>
                    <a:lnTo>
                      <a:pt x="530" y="0"/>
                    </a:lnTo>
                    <a:cubicBezTo>
                      <a:pt x="640" y="0"/>
                      <a:pt x="735" y="58"/>
                      <a:pt x="735" y="178"/>
                    </a:cubicBezTo>
                    <a:cubicBezTo>
                      <a:pt x="735" y="286"/>
                      <a:pt x="654" y="349"/>
                      <a:pt x="552" y="354"/>
                    </a:cubicBezTo>
                    <a:lnTo>
                      <a:pt x="526" y="354"/>
                    </a:lnTo>
                    <a:lnTo>
                      <a:pt x="748" y="578"/>
                    </a:lnTo>
                    <a:lnTo>
                      <a:pt x="533" y="5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24" name="Freeform 11">
                <a:extLst>
                  <a:ext uri="{FF2B5EF4-FFF2-40B4-BE49-F238E27FC236}">
                    <a16:creationId xmlns:a16="http://schemas.microsoft.com/office/drawing/2014/main" id="{9A4C0613-3948-928E-533F-107EB760F4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25289" y="6097027"/>
                <a:ext cx="286735" cy="174607"/>
              </a:xfrm>
              <a:custGeom>
                <a:avLst/>
                <a:gdLst>
                  <a:gd name="T0" fmla="*/ 547 w 929"/>
                  <a:gd name="T1" fmla="*/ 0 h 578"/>
                  <a:gd name="T2" fmla="*/ 929 w 929"/>
                  <a:gd name="T3" fmla="*/ 578 h 578"/>
                  <a:gd name="T4" fmla="*/ 728 w 929"/>
                  <a:gd name="T5" fmla="*/ 578 h 578"/>
                  <a:gd name="T6" fmla="*/ 666 w 929"/>
                  <a:gd name="T7" fmla="*/ 475 h 578"/>
                  <a:gd name="T8" fmla="*/ 260 w 929"/>
                  <a:gd name="T9" fmla="*/ 475 h 578"/>
                  <a:gd name="T10" fmla="*/ 196 w 929"/>
                  <a:gd name="T11" fmla="*/ 578 h 578"/>
                  <a:gd name="T12" fmla="*/ 0 w 929"/>
                  <a:gd name="T13" fmla="*/ 578 h 578"/>
                  <a:gd name="T14" fmla="*/ 382 w 929"/>
                  <a:gd name="T15" fmla="*/ 0 h 578"/>
                  <a:gd name="T16" fmla="*/ 547 w 929"/>
                  <a:gd name="T17" fmla="*/ 0 h 578"/>
                  <a:gd name="T18" fmla="*/ 464 w 929"/>
                  <a:gd name="T19" fmla="*/ 140 h 578"/>
                  <a:gd name="T20" fmla="*/ 332 w 929"/>
                  <a:gd name="T21" fmla="*/ 354 h 578"/>
                  <a:gd name="T22" fmla="*/ 593 w 929"/>
                  <a:gd name="T23" fmla="*/ 354 h 578"/>
                  <a:gd name="T24" fmla="*/ 464 w 929"/>
                  <a:gd name="T25" fmla="*/ 140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9" h="578">
                    <a:moveTo>
                      <a:pt x="547" y="0"/>
                    </a:moveTo>
                    <a:lnTo>
                      <a:pt x="929" y="578"/>
                    </a:lnTo>
                    <a:lnTo>
                      <a:pt x="728" y="578"/>
                    </a:lnTo>
                    <a:lnTo>
                      <a:pt x="666" y="475"/>
                    </a:lnTo>
                    <a:lnTo>
                      <a:pt x="260" y="475"/>
                    </a:lnTo>
                    <a:lnTo>
                      <a:pt x="196" y="578"/>
                    </a:lnTo>
                    <a:lnTo>
                      <a:pt x="0" y="578"/>
                    </a:lnTo>
                    <a:lnTo>
                      <a:pt x="382" y="0"/>
                    </a:lnTo>
                    <a:lnTo>
                      <a:pt x="547" y="0"/>
                    </a:lnTo>
                    <a:close/>
                    <a:moveTo>
                      <a:pt x="464" y="140"/>
                    </a:moveTo>
                    <a:lnTo>
                      <a:pt x="332" y="354"/>
                    </a:lnTo>
                    <a:lnTo>
                      <a:pt x="593" y="354"/>
                    </a:lnTo>
                    <a:lnTo>
                      <a:pt x="464" y="1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25" name="Freeform 12">
                <a:extLst>
                  <a:ext uri="{FF2B5EF4-FFF2-40B4-BE49-F238E27FC236}">
                    <a16:creationId xmlns:a16="http://schemas.microsoft.com/office/drawing/2014/main" id="{92183A71-7487-82C6-2F44-909E3F8D2D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0628" y="6098349"/>
                <a:ext cx="290793" cy="173285"/>
              </a:xfrm>
              <a:custGeom>
                <a:avLst/>
                <a:gdLst>
                  <a:gd name="T0" fmla="*/ 737 w 940"/>
                  <a:gd name="T1" fmla="*/ 0 h 577"/>
                  <a:gd name="T2" fmla="*/ 470 w 940"/>
                  <a:gd name="T3" fmla="*/ 400 h 577"/>
                  <a:gd name="T4" fmla="*/ 204 w 940"/>
                  <a:gd name="T5" fmla="*/ 0 h 577"/>
                  <a:gd name="T6" fmla="*/ 0 w 940"/>
                  <a:gd name="T7" fmla="*/ 0 h 577"/>
                  <a:gd name="T8" fmla="*/ 380 w 940"/>
                  <a:gd name="T9" fmla="*/ 577 h 577"/>
                  <a:gd name="T10" fmla="*/ 557 w 940"/>
                  <a:gd name="T11" fmla="*/ 577 h 577"/>
                  <a:gd name="T12" fmla="*/ 940 w 940"/>
                  <a:gd name="T13" fmla="*/ 0 h 577"/>
                  <a:gd name="T14" fmla="*/ 737 w 940"/>
                  <a:gd name="T15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0" h="577">
                    <a:moveTo>
                      <a:pt x="737" y="0"/>
                    </a:moveTo>
                    <a:lnTo>
                      <a:pt x="470" y="400"/>
                    </a:lnTo>
                    <a:lnTo>
                      <a:pt x="204" y="0"/>
                    </a:lnTo>
                    <a:lnTo>
                      <a:pt x="0" y="0"/>
                    </a:lnTo>
                    <a:lnTo>
                      <a:pt x="380" y="577"/>
                    </a:lnTo>
                    <a:lnTo>
                      <a:pt x="557" y="577"/>
                    </a:lnTo>
                    <a:lnTo>
                      <a:pt x="940" y="0"/>
                    </a:lnTo>
                    <a:lnTo>
                      <a:pt x="73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26" name="Rectangle 13">
                <a:extLst>
                  <a:ext uri="{FF2B5EF4-FFF2-40B4-BE49-F238E27FC236}">
                    <a16:creationId xmlns:a16="http://schemas.microsoft.com/office/drawing/2014/main" id="{D6EC90C0-45A4-B208-1C28-755525F9A3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69003" y="6098349"/>
                <a:ext cx="50044" cy="17328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27" name="Freeform 14">
                <a:extLst>
                  <a:ext uri="{FF2B5EF4-FFF2-40B4-BE49-F238E27FC236}">
                    <a16:creationId xmlns:a16="http://schemas.microsoft.com/office/drawing/2014/main" id="{E883484F-D504-10DC-B14A-F114682A9F2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36629" y="6061311"/>
                <a:ext cx="346246" cy="210322"/>
              </a:xfrm>
              <a:custGeom>
                <a:avLst/>
                <a:gdLst>
                  <a:gd name="T0" fmla="*/ 662 w 1122"/>
                  <a:gd name="T1" fmla="*/ 0 h 697"/>
                  <a:gd name="T2" fmla="*/ 1122 w 1122"/>
                  <a:gd name="T3" fmla="*/ 697 h 697"/>
                  <a:gd name="T4" fmla="*/ 880 w 1122"/>
                  <a:gd name="T5" fmla="*/ 697 h 697"/>
                  <a:gd name="T6" fmla="*/ 805 w 1122"/>
                  <a:gd name="T7" fmla="*/ 573 h 697"/>
                  <a:gd name="T8" fmla="*/ 314 w 1122"/>
                  <a:gd name="T9" fmla="*/ 573 h 697"/>
                  <a:gd name="T10" fmla="*/ 237 w 1122"/>
                  <a:gd name="T11" fmla="*/ 697 h 697"/>
                  <a:gd name="T12" fmla="*/ 0 w 1122"/>
                  <a:gd name="T13" fmla="*/ 697 h 697"/>
                  <a:gd name="T14" fmla="*/ 461 w 1122"/>
                  <a:gd name="T15" fmla="*/ 0 h 697"/>
                  <a:gd name="T16" fmla="*/ 662 w 1122"/>
                  <a:gd name="T17" fmla="*/ 0 h 697"/>
                  <a:gd name="T18" fmla="*/ 560 w 1122"/>
                  <a:gd name="T19" fmla="*/ 169 h 697"/>
                  <a:gd name="T20" fmla="*/ 401 w 1122"/>
                  <a:gd name="T21" fmla="*/ 426 h 697"/>
                  <a:gd name="T22" fmla="*/ 717 w 1122"/>
                  <a:gd name="T23" fmla="*/ 426 h 697"/>
                  <a:gd name="T24" fmla="*/ 560 w 1122"/>
                  <a:gd name="T25" fmla="*/ 169 h 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22" h="697">
                    <a:moveTo>
                      <a:pt x="662" y="0"/>
                    </a:moveTo>
                    <a:lnTo>
                      <a:pt x="1122" y="697"/>
                    </a:lnTo>
                    <a:lnTo>
                      <a:pt x="880" y="697"/>
                    </a:lnTo>
                    <a:lnTo>
                      <a:pt x="805" y="573"/>
                    </a:lnTo>
                    <a:lnTo>
                      <a:pt x="314" y="573"/>
                    </a:lnTo>
                    <a:lnTo>
                      <a:pt x="237" y="697"/>
                    </a:lnTo>
                    <a:lnTo>
                      <a:pt x="0" y="697"/>
                    </a:lnTo>
                    <a:lnTo>
                      <a:pt x="461" y="0"/>
                    </a:lnTo>
                    <a:lnTo>
                      <a:pt x="662" y="0"/>
                    </a:lnTo>
                    <a:close/>
                    <a:moveTo>
                      <a:pt x="560" y="169"/>
                    </a:moveTo>
                    <a:lnTo>
                      <a:pt x="401" y="426"/>
                    </a:lnTo>
                    <a:lnTo>
                      <a:pt x="717" y="426"/>
                    </a:lnTo>
                    <a:lnTo>
                      <a:pt x="560" y="1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28" name="Freeform 17">
                <a:extLst>
                  <a:ext uri="{FF2B5EF4-FFF2-40B4-BE49-F238E27FC236}">
                    <a16:creationId xmlns:a16="http://schemas.microsoft.com/office/drawing/2014/main" id="{D47247A9-1B59-6E4B-25C4-9E2BF77C80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25687" y="6327190"/>
                <a:ext cx="2057188" cy="83336"/>
              </a:xfrm>
              <a:custGeom>
                <a:avLst/>
                <a:gdLst>
                  <a:gd name="T0" fmla="*/ 117 w 6653"/>
                  <a:gd name="T1" fmla="*/ 5 h 279"/>
                  <a:gd name="T2" fmla="*/ 112 w 6653"/>
                  <a:gd name="T3" fmla="*/ 56 h 279"/>
                  <a:gd name="T4" fmla="*/ 269 w 6653"/>
                  <a:gd name="T5" fmla="*/ 269 h 279"/>
                  <a:gd name="T6" fmla="*/ 438 w 6653"/>
                  <a:gd name="T7" fmla="*/ 270 h 279"/>
                  <a:gd name="T8" fmla="*/ 446 w 6653"/>
                  <a:gd name="T9" fmla="*/ 181 h 279"/>
                  <a:gd name="T10" fmla="*/ 269 w 6653"/>
                  <a:gd name="T11" fmla="*/ 269 h 279"/>
                  <a:gd name="T12" fmla="*/ 392 w 6653"/>
                  <a:gd name="T13" fmla="*/ 56 h 279"/>
                  <a:gd name="T14" fmla="*/ 613 w 6653"/>
                  <a:gd name="T15" fmla="*/ 56 h 279"/>
                  <a:gd name="T16" fmla="*/ 554 w 6653"/>
                  <a:gd name="T17" fmla="*/ 10 h 279"/>
                  <a:gd name="T18" fmla="*/ 767 w 6653"/>
                  <a:gd name="T19" fmla="*/ 223 h 279"/>
                  <a:gd name="T20" fmla="*/ 975 w 6653"/>
                  <a:gd name="T21" fmla="*/ 155 h 279"/>
                  <a:gd name="T22" fmla="*/ 820 w 6653"/>
                  <a:gd name="T23" fmla="*/ 269 h 279"/>
                  <a:gd name="T24" fmla="*/ 896 w 6653"/>
                  <a:gd name="T25" fmla="*/ 133 h 279"/>
                  <a:gd name="T26" fmla="*/ 1074 w 6653"/>
                  <a:gd name="T27" fmla="*/ 274 h 279"/>
                  <a:gd name="T28" fmla="*/ 1250 w 6653"/>
                  <a:gd name="T29" fmla="*/ 10 h 279"/>
                  <a:gd name="T30" fmla="*/ 1245 w 6653"/>
                  <a:gd name="T31" fmla="*/ 274 h 279"/>
                  <a:gd name="T32" fmla="*/ 1369 w 6653"/>
                  <a:gd name="T33" fmla="*/ 10 h 279"/>
                  <a:gd name="T34" fmla="*/ 1577 w 6653"/>
                  <a:gd name="T35" fmla="*/ 145 h 279"/>
                  <a:gd name="T36" fmla="*/ 1901 w 6653"/>
                  <a:gd name="T37" fmla="*/ 5 h 279"/>
                  <a:gd name="T38" fmla="*/ 1641 w 6653"/>
                  <a:gd name="T39" fmla="*/ 5 h 279"/>
                  <a:gd name="T40" fmla="*/ 1695 w 6653"/>
                  <a:gd name="T41" fmla="*/ 104 h 279"/>
                  <a:gd name="T42" fmla="*/ 1885 w 6653"/>
                  <a:gd name="T43" fmla="*/ 104 h 279"/>
                  <a:gd name="T44" fmla="*/ 1940 w 6653"/>
                  <a:gd name="T45" fmla="*/ 5 h 279"/>
                  <a:gd name="T46" fmla="*/ 2415 w 6653"/>
                  <a:gd name="T47" fmla="*/ 106 h 279"/>
                  <a:gd name="T48" fmla="*/ 2244 w 6653"/>
                  <a:gd name="T49" fmla="*/ 274 h 279"/>
                  <a:gd name="T50" fmla="*/ 2302 w 6653"/>
                  <a:gd name="T51" fmla="*/ 56 h 279"/>
                  <a:gd name="T52" fmla="*/ 2574 w 6653"/>
                  <a:gd name="T53" fmla="*/ 190 h 279"/>
                  <a:gd name="T54" fmla="*/ 2649 w 6653"/>
                  <a:gd name="T55" fmla="*/ 199 h 279"/>
                  <a:gd name="T56" fmla="*/ 2458 w 6653"/>
                  <a:gd name="T57" fmla="*/ 10 h 279"/>
                  <a:gd name="T58" fmla="*/ 2517 w 6653"/>
                  <a:gd name="T59" fmla="*/ 56 h 279"/>
                  <a:gd name="T60" fmla="*/ 2874 w 6653"/>
                  <a:gd name="T61" fmla="*/ 0 h 279"/>
                  <a:gd name="T62" fmla="*/ 3184 w 6653"/>
                  <a:gd name="T63" fmla="*/ 274 h 279"/>
                  <a:gd name="T64" fmla="*/ 3073 w 6653"/>
                  <a:gd name="T65" fmla="*/ 274 h 279"/>
                  <a:gd name="T66" fmla="*/ 3127 w 6653"/>
                  <a:gd name="T67" fmla="*/ 56 h 279"/>
                  <a:gd name="T68" fmla="*/ 3429 w 6653"/>
                  <a:gd name="T69" fmla="*/ 5 h 279"/>
                  <a:gd name="T70" fmla="*/ 3642 w 6653"/>
                  <a:gd name="T71" fmla="*/ 10 h 279"/>
                  <a:gd name="T72" fmla="*/ 3960 w 6653"/>
                  <a:gd name="T73" fmla="*/ 107 h 279"/>
                  <a:gd name="T74" fmla="*/ 3908 w 6653"/>
                  <a:gd name="T75" fmla="*/ 169 h 279"/>
                  <a:gd name="T76" fmla="*/ 3908 w 6653"/>
                  <a:gd name="T77" fmla="*/ 113 h 279"/>
                  <a:gd name="T78" fmla="*/ 4142 w 6653"/>
                  <a:gd name="T79" fmla="*/ 269 h 279"/>
                  <a:gd name="T80" fmla="*/ 3988 w 6653"/>
                  <a:gd name="T81" fmla="*/ 5 h 279"/>
                  <a:gd name="T82" fmla="*/ 4264 w 6653"/>
                  <a:gd name="T83" fmla="*/ 191 h 279"/>
                  <a:gd name="T84" fmla="*/ 4323 w 6653"/>
                  <a:gd name="T85" fmla="*/ 86 h 279"/>
                  <a:gd name="T86" fmla="*/ 4381 w 6653"/>
                  <a:gd name="T87" fmla="*/ 0 h 279"/>
                  <a:gd name="T88" fmla="*/ 4323 w 6653"/>
                  <a:gd name="T89" fmla="*/ 190 h 279"/>
                  <a:gd name="T90" fmla="*/ 4927 w 6653"/>
                  <a:gd name="T91" fmla="*/ 174 h 279"/>
                  <a:gd name="T92" fmla="*/ 4942 w 6653"/>
                  <a:gd name="T93" fmla="*/ 56 h 279"/>
                  <a:gd name="T94" fmla="*/ 4740 w 6653"/>
                  <a:gd name="T95" fmla="*/ 269 h 279"/>
                  <a:gd name="T96" fmla="*/ 5266 w 6653"/>
                  <a:gd name="T97" fmla="*/ 139 h 279"/>
                  <a:gd name="T98" fmla="*/ 5121 w 6653"/>
                  <a:gd name="T99" fmla="*/ 51 h 279"/>
                  <a:gd name="T100" fmla="*/ 5431 w 6653"/>
                  <a:gd name="T101" fmla="*/ 190 h 279"/>
                  <a:gd name="T102" fmla="*/ 5506 w 6653"/>
                  <a:gd name="T103" fmla="*/ 199 h 279"/>
                  <a:gd name="T104" fmla="*/ 5315 w 6653"/>
                  <a:gd name="T105" fmla="*/ 10 h 279"/>
                  <a:gd name="T106" fmla="*/ 5374 w 6653"/>
                  <a:gd name="T107" fmla="*/ 56 h 279"/>
                  <a:gd name="T108" fmla="*/ 5922 w 6653"/>
                  <a:gd name="T109" fmla="*/ 269 h 279"/>
                  <a:gd name="T110" fmla="*/ 5960 w 6653"/>
                  <a:gd name="T111" fmla="*/ 10 h 279"/>
                  <a:gd name="T112" fmla="*/ 5814 w 6653"/>
                  <a:gd name="T113" fmla="*/ 5 h 279"/>
                  <a:gd name="T114" fmla="*/ 6050 w 6653"/>
                  <a:gd name="T115" fmla="*/ 139 h 279"/>
                  <a:gd name="T116" fmla="*/ 6195 w 6653"/>
                  <a:gd name="T117" fmla="*/ 227 h 279"/>
                  <a:gd name="T118" fmla="*/ 6445 w 6653"/>
                  <a:gd name="T119" fmla="*/ 10 h 279"/>
                  <a:gd name="T120" fmla="*/ 6653 w 6653"/>
                  <a:gd name="T121" fmla="*/ 145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653" h="279">
                    <a:moveTo>
                      <a:pt x="54" y="274"/>
                    </a:moveTo>
                    <a:cubicBezTo>
                      <a:pt x="57" y="274"/>
                      <a:pt x="60" y="271"/>
                      <a:pt x="60" y="269"/>
                    </a:cubicBezTo>
                    <a:lnTo>
                      <a:pt x="60" y="205"/>
                    </a:lnTo>
                    <a:lnTo>
                      <a:pt x="117" y="205"/>
                    </a:lnTo>
                    <a:cubicBezTo>
                      <a:pt x="179" y="205"/>
                      <a:pt x="226" y="168"/>
                      <a:pt x="226" y="106"/>
                    </a:cubicBezTo>
                    <a:cubicBezTo>
                      <a:pt x="226" y="44"/>
                      <a:pt x="181" y="5"/>
                      <a:pt x="117" y="5"/>
                    </a:cubicBezTo>
                    <a:lnTo>
                      <a:pt x="5" y="5"/>
                    </a:lnTo>
                    <a:cubicBezTo>
                      <a:pt x="3" y="5"/>
                      <a:pt x="0" y="7"/>
                      <a:pt x="0" y="10"/>
                    </a:cubicBezTo>
                    <a:lnTo>
                      <a:pt x="0" y="269"/>
                    </a:lnTo>
                    <a:cubicBezTo>
                      <a:pt x="0" y="271"/>
                      <a:pt x="3" y="274"/>
                      <a:pt x="5" y="274"/>
                    </a:cubicBezTo>
                    <a:lnTo>
                      <a:pt x="54" y="274"/>
                    </a:lnTo>
                    <a:close/>
                    <a:moveTo>
                      <a:pt x="112" y="56"/>
                    </a:moveTo>
                    <a:cubicBezTo>
                      <a:pt x="145" y="56"/>
                      <a:pt x="167" y="75"/>
                      <a:pt x="167" y="106"/>
                    </a:cubicBezTo>
                    <a:cubicBezTo>
                      <a:pt x="167" y="136"/>
                      <a:pt x="147" y="156"/>
                      <a:pt x="112" y="156"/>
                    </a:cubicBezTo>
                    <a:lnTo>
                      <a:pt x="60" y="156"/>
                    </a:lnTo>
                    <a:lnTo>
                      <a:pt x="60" y="56"/>
                    </a:lnTo>
                    <a:lnTo>
                      <a:pt x="112" y="56"/>
                    </a:lnTo>
                    <a:close/>
                    <a:moveTo>
                      <a:pt x="269" y="269"/>
                    </a:moveTo>
                    <a:cubicBezTo>
                      <a:pt x="269" y="271"/>
                      <a:pt x="271" y="274"/>
                      <a:pt x="274" y="274"/>
                    </a:cubicBezTo>
                    <a:lnTo>
                      <a:pt x="323" y="274"/>
                    </a:lnTo>
                    <a:cubicBezTo>
                      <a:pt x="325" y="274"/>
                      <a:pt x="328" y="271"/>
                      <a:pt x="328" y="269"/>
                    </a:cubicBezTo>
                    <a:lnTo>
                      <a:pt x="328" y="190"/>
                    </a:lnTo>
                    <a:lnTo>
                      <a:pt x="385" y="190"/>
                    </a:lnTo>
                    <a:lnTo>
                      <a:pt x="438" y="270"/>
                    </a:lnTo>
                    <a:cubicBezTo>
                      <a:pt x="440" y="272"/>
                      <a:pt x="443" y="274"/>
                      <a:pt x="445" y="274"/>
                    </a:cubicBezTo>
                    <a:lnTo>
                      <a:pt x="503" y="274"/>
                    </a:lnTo>
                    <a:cubicBezTo>
                      <a:pt x="506" y="274"/>
                      <a:pt x="507" y="273"/>
                      <a:pt x="507" y="271"/>
                    </a:cubicBezTo>
                    <a:cubicBezTo>
                      <a:pt x="507" y="270"/>
                      <a:pt x="506" y="268"/>
                      <a:pt x="504" y="265"/>
                    </a:cubicBezTo>
                    <a:lnTo>
                      <a:pt x="460" y="199"/>
                    </a:lnTo>
                    <a:cubicBezTo>
                      <a:pt x="454" y="189"/>
                      <a:pt x="446" y="181"/>
                      <a:pt x="446" y="181"/>
                    </a:cubicBezTo>
                    <a:lnTo>
                      <a:pt x="446" y="180"/>
                    </a:lnTo>
                    <a:cubicBezTo>
                      <a:pt x="481" y="167"/>
                      <a:pt x="505" y="140"/>
                      <a:pt x="505" y="99"/>
                    </a:cubicBezTo>
                    <a:cubicBezTo>
                      <a:pt x="505" y="40"/>
                      <a:pt x="459" y="5"/>
                      <a:pt x="395" y="5"/>
                    </a:cubicBezTo>
                    <a:lnTo>
                      <a:pt x="274" y="5"/>
                    </a:lnTo>
                    <a:cubicBezTo>
                      <a:pt x="271" y="5"/>
                      <a:pt x="269" y="7"/>
                      <a:pt x="269" y="10"/>
                    </a:cubicBezTo>
                    <a:lnTo>
                      <a:pt x="269" y="269"/>
                    </a:lnTo>
                    <a:close/>
                    <a:moveTo>
                      <a:pt x="392" y="56"/>
                    </a:moveTo>
                    <a:cubicBezTo>
                      <a:pt x="424" y="56"/>
                      <a:pt x="445" y="72"/>
                      <a:pt x="445" y="99"/>
                    </a:cubicBezTo>
                    <a:cubicBezTo>
                      <a:pt x="445" y="125"/>
                      <a:pt x="424" y="141"/>
                      <a:pt x="392" y="141"/>
                    </a:cubicBezTo>
                    <a:lnTo>
                      <a:pt x="328" y="141"/>
                    </a:lnTo>
                    <a:lnTo>
                      <a:pt x="328" y="56"/>
                    </a:lnTo>
                    <a:lnTo>
                      <a:pt x="392" y="56"/>
                    </a:lnTo>
                    <a:close/>
                    <a:moveTo>
                      <a:pt x="751" y="162"/>
                    </a:moveTo>
                    <a:cubicBezTo>
                      <a:pt x="754" y="162"/>
                      <a:pt x="758" y="158"/>
                      <a:pt x="758" y="155"/>
                    </a:cubicBezTo>
                    <a:lnTo>
                      <a:pt x="758" y="117"/>
                    </a:lnTo>
                    <a:cubicBezTo>
                      <a:pt x="758" y="114"/>
                      <a:pt x="754" y="111"/>
                      <a:pt x="751" y="111"/>
                    </a:cubicBezTo>
                    <a:lnTo>
                      <a:pt x="613" y="111"/>
                    </a:lnTo>
                    <a:lnTo>
                      <a:pt x="613" y="56"/>
                    </a:lnTo>
                    <a:lnTo>
                      <a:pt x="765" y="56"/>
                    </a:lnTo>
                    <a:cubicBezTo>
                      <a:pt x="767" y="56"/>
                      <a:pt x="771" y="52"/>
                      <a:pt x="771" y="49"/>
                    </a:cubicBezTo>
                    <a:lnTo>
                      <a:pt x="771" y="11"/>
                    </a:lnTo>
                    <a:cubicBezTo>
                      <a:pt x="771" y="8"/>
                      <a:pt x="767" y="5"/>
                      <a:pt x="765" y="5"/>
                    </a:cubicBezTo>
                    <a:lnTo>
                      <a:pt x="559" y="5"/>
                    </a:lnTo>
                    <a:cubicBezTo>
                      <a:pt x="556" y="5"/>
                      <a:pt x="554" y="7"/>
                      <a:pt x="554" y="10"/>
                    </a:cubicBezTo>
                    <a:lnTo>
                      <a:pt x="554" y="269"/>
                    </a:lnTo>
                    <a:cubicBezTo>
                      <a:pt x="554" y="271"/>
                      <a:pt x="556" y="274"/>
                      <a:pt x="559" y="274"/>
                    </a:cubicBezTo>
                    <a:lnTo>
                      <a:pt x="767" y="274"/>
                    </a:lnTo>
                    <a:cubicBezTo>
                      <a:pt x="770" y="274"/>
                      <a:pt x="773" y="270"/>
                      <a:pt x="773" y="268"/>
                    </a:cubicBezTo>
                    <a:lnTo>
                      <a:pt x="773" y="229"/>
                    </a:lnTo>
                    <a:cubicBezTo>
                      <a:pt x="773" y="226"/>
                      <a:pt x="770" y="223"/>
                      <a:pt x="767" y="223"/>
                    </a:cubicBezTo>
                    <a:lnTo>
                      <a:pt x="613" y="223"/>
                    </a:lnTo>
                    <a:lnTo>
                      <a:pt x="613" y="162"/>
                    </a:lnTo>
                    <a:lnTo>
                      <a:pt x="751" y="162"/>
                    </a:lnTo>
                    <a:close/>
                    <a:moveTo>
                      <a:pt x="1085" y="5"/>
                    </a:moveTo>
                    <a:cubicBezTo>
                      <a:pt x="1082" y="5"/>
                      <a:pt x="1079" y="6"/>
                      <a:pt x="1076" y="9"/>
                    </a:cubicBezTo>
                    <a:lnTo>
                      <a:pt x="975" y="155"/>
                    </a:lnTo>
                    <a:lnTo>
                      <a:pt x="974" y="155"/>
                    </a:lnTo>
                    <a:lnTo>
                      <a:pt x="872" y="9"/>
                    </a:lnTo>
                    <a:cubicBezTo>
                      <a:pt x="870" y="6"/>
                      <a:pt x="867" y="5"/>
                      <a:pt x="863" y="5"/>
                    </a:cubicBezTo>
                    <a:lnTo>
                      <a:pt x="825" y="5"/>
                    </a:lnTo>
                    <a:cubicBezTo>
                      <a:pt x="822" y="5"/>
                      <a:pt x="820" y="7"/>
                      <a:pt x="820" y="10"/>
                    </a:cubicBezTo>
                    <a:lnTo>
                      <a:pt x="820" y="269"/>
                    </a:lnTo>
                    <a:cubicBezTo>
                      <a:pt x="820" y="271"/>
                      <a:pt x="822" y="274"/>
                      <a:pt x="825" y="274"/>
                    </a:cubicBezTo>
                    <a:lnTo>
                      <a:pt x="874" y="274"/>
                    </a:lnTo>
                    <a:cubicBezTo>
                      <a:pt x="877" y="274"/>
                      <a:pt x="879" y="271"/>
                      <a:pt x="879" y="269"/>
                    </a:cubicBezTo>
                    <a:lnTo>
                      <a:pt x="879" y="104"/>
                    </a:lnTo>
                    <a:lnTo>
                      <a:pt x="881" y="104"/>
                    </a:lnTo>
                    <a:cubicBezTo>
                      <a:pt x="881" y="104"/>
                      <a:pt x="886" y="117"/>
                      <a:pt x="896" y="133"/>
                    </a:cubicBezTo>
                    <a:lnTo>
                      <a:pt x="974" y="244"/>
                    </a:lnTo>
                    <a:lnTo>
                      <a:pt x="1052" y="133"/>
                    </a:lnTo>
                    <a:cubicBezTo>
                      <a:pt x="1062" y="117"/>
                      <a:pt x="1068" y="104"/>
                      <a:pt x="1068" y="104"/>
                    </a:cubicBezTo>
                    <a:lnTo>
                      <a:pt x="1069" y="104"/>
                    </a:lnTo>
                    <a:lnTo>
                      <a:pt x="1069" y="269"/>
                    </a:lnTo>
                    <a:cubicBezTo>
                      <a:pt x="1069" y="271"/>
                      <a:pt x="1072" y="274"/>
                      <a:pt x="1074" y="274"/>
                    </a:cubicBezTo>
                    <a:lnTo>
                      <a:pt x="1123" y="274"/>
                    </a:lnTo>
                    <a:cubicBezTo>
                      <a:pt x="1126" y="274"/>
                      <a:pt x="1129" y="271"/>
                      <a:pt x="1129" y="269"/>
                    </a:cubicBezTo>
                    <a:lnTo>
                      <a:pt x="1129" y="10"/>
                    </a:lnTo>
                    <a:cubicBezTo>
                      <a:pt x="1129" y="7"/>
                      <a:pt x="1126" y="5"/>
                      <a:pt x="1123" y="5"/>
                    </a:cubicBezTo>
                    <a:lnTo>
                      <a:pt x="1085" y="5"/>
                    </a:lnTo>
                    <a:close/>
                    <a:moveTo>
                      <a:pt x="1250" y="10"/>
                    </a:moveTo>
                    <a:cubicBezTo>
                      <a:pt x="1250" y="7"/>
                      <a:pt x="1248" y="5"/>
                      <a:pt x="1245" y="5"/>
                    </a:cubicBezTo>
                    <a:lnTo>
                      <a:pt x="1196" y="5"/>
                    </a:lnTo>
                    <a:cubicBezTo>
                      <a:pt x="1193" y="5"/>
                      <a:pt x="1191" y="7"/>
                      <a:pt x="1191" y="10"/>
                    </a:cubicBezTo>
                    <a:lnTo>
                      <a:pt x="1191" y="269"/>
                    </a:lnTo>
                    <a:cubicBezTo>
                      <a:pt x="1191" y="271"/>
                      <a:pt x="1193" y="274"/>
                      <a:pt x="1196" y="274"/>
                    </a:cubicBezTo>
                    <a:lnTo>
                      <a:pt x="1245" y="274"/>
                    </a:lnTo>
                    <a:cubicBezTo>
                      <a:pt x="1248" y="274"/>
                      <a:pt x="1250" y="271"/>
                      <a:pt x="1250" y="269"/>
                    </a:cubicBezTo>
                    <a:lnTo>
                      <a:pt x="1250" y="10"/>
                    </a:lnTo>
                    <a:close/>
                    <a:moveTo>
                      <a:pt x="1517" y="145"/>
                    </a:moveTo>
                    <a:cubicBezTo>
                      <a:pt x="1517" y="200"/>
                      <a:pt x="1491" y="227"/>
                      <a:pt x="1443" y="227"/>
                    </a:cubicBezTo>
                    <a:cubicBezTo>
                      <a:pt x="1395" y="227"/>
                      <a:pt x="1369" y="200"/>
                      <a:pt x="1369" y="145"/>
                    </a:cubicBezTo>
                    <a:lnTo>
                      <a:pt x="1369" y="10"/>
                    </a:lnTo>
                    <a:cubicBezTo>
                      <a:pt x="1369" y="7"/>
                      <a:pt x="1366" y="5"/>
                      <a:pt x="1363" y="5"/>
                    </a:cubicBezTo>
                    <a:lnTo>
                      <a:pt x="1314" y="5"/>
                    </a:lnTo>
                    <a:cubicBezTo>
                      <a:pt x="1312" y="5"/>
                      <a:pt x="1309" y="7"/>
                      <a:pt x="1309" y="10"/>
                    </a:cubicBezTo>
                    <a:lnTo>
                      <a:pt x="1309" y="145"/>
                    </a:lnTo>
                    <a:cubicBezTo>
                      <a:pt x="1309" y="232"/>
                      <a:pt x="1363" y="279"/>
                      <a:pt x="1443" y="279"/>
                    </a:cubicBezTo>
                    <a:cubicBezTo>
                      <a:pt x="1524" y="279"/>
                      <a:pt x="1577" y="232"/>
                      <a:pt x="1577" y="145"/>
                    </a:cubicBezTo>
                    <a:lnTo>
                      <a:pt x="1577" y="10"/>
                    </a:lnTo>
                    <a:cubicBezTo>
                      <a:pt x="1577" y="7"/>
                      <a:pt x="1574" y="5"/>
                      <a:pt x="1572" y="5"/>
                    </a:cubicBezTo>
                    <a:lnTo>
                      <a:pt x="1523" y="5"/>
                    </a:lnTo>
                    <a:cubicBezTo>
                      <a:pt x="1520" y="5"/>
                      <a:pt x="1517" y="7"/>
                      <a:pt x="1517" y="10"/>
                    </a:cubicBezTo>
                    <a:lnTo>
                      <a:pt x="1517" y="145"/>
                    </a:lnTo>
                    <a:close/>
                    <a:moveTo>
                      <a:pt x="1901" y="5"/>
                    </a:moveTo>
                    <a:cubicBezTo>
                      <a:pt x="1898" y="5"/>
                      <a:pt x="1895" y="6"/>
                      <a:pt x="1893" y="9"/>
                    </a:cubicBezTo>
                    <a:lnTo>
                      <a:pt x="1791" y="155"/>
                    </a:lnTo>
                    <a:lnTo>
                      <a:pt x="1790" y="155"/>
                    </a:lnTo>
                    <a:lnTo>
                      <a:pt x="1688" y="9"/>
                    </a:lnTo>
                    <a:cubicBezTo>
                      <a:pt x="1686" y="6"/>
                      <a:pt x="1683" y="5"/>
                      <a:pt x="1680" y="5"/>
                    </a:cubicBezTo>
                    <a:lnTo>
                      <a:pt x="1641" y="5"/>
                    </a:lnTo>
                    <a:cubicBezTo>
                      <a:pt x="1639" y="5"/>
                      <a:pt x="1636" y="7"/>
                      <a:pt x="1636" y="10"/>
                    </a:cubicBezTo>
                    <a:lnTo>
                      <a:pt x="1636" y="269"/>
                    </a:lnTo>
                    <a:cubicBezTo>
                      <a:pt x="1636" y="271"/>
                      <a:pt x="1639" y="274"/>
                      <a:pt x="1641" y="274"/>
                    </a:cubicBezTo>
                    <a:lnTo>
                      <a:pt x="1690" y="274"/>
                    </a:lnTo>
                    <a:cubicBezTo>
                      <a:pt x="1693" y="274"/>
                      <a:pt x="1695" y="271"/>
                      <a:pt x="1695" y="269"/>
                    </a:cubicBezTo>
                    <a:lnTo>
                      <a:pt x="1695" y="104"/>
                    </a:lnTo>
                    <a:lnTo>
                      <a:pt x="1697" y="104"/>
                    </a:lnTo>
                    <a:cubicBezTo>
                      <a:pt x="1697" y="104"/>
                      <a:pt x="1702" y="117"/>
                      <a:pt x="1713" y="133"/>
                    </a:cubicBezTo>
                    <a:lnTo>
                      <a:pt x="1790" y="244"/>
                    </a:lnTo>
                    <a:lnTo>
                      <a:pt x="1868" y="133"/>
                    </a:lnTo>
                    <a:cubicBezTo>
                      <a:pt x="1879" y="117"/>
                      <a:pt x="1884" y="104"/>
                      <a:pt x="1884" y="104"/>
                    </a:cubicBezTo>
                    <a:lnTo>
                      <a:pt x="1885" y="104"/>
                    </a:lnTo>
                    <a:lnTo>
                      <a:pt x="1885" y="269"/>
                    </a:lnTo>
                    <a:cubicBezTo>
                      <a:pt x="1885" y="271"/>
                      <a:pt x="1888" y="274"/>
                      <a:pt x="1891" y="274"/>
                    </a:cubicBezTo>
                    <a:lnTo>
                      <a:pt x="1940" y="274"/>
                    </a:lnTo>
                    <a:cubicBezTo>
                      <a:pt x="1942" y="274"/>
                      <a:pt x="1945" y="271"/>
                      <a:pt x="1945" y="269"/>
                    </a:cubicBezTo>
                    <a:lnTo>
                      <a:pt x="1945" y="10"/>
                    </a:lnTo>
                    <a:cubicBezTo>
                      <a:pt x="1945" y="7"/>
                      <a:pt x="1942" y="5"/>
                      <a:pt x="1940" y="5"/>
                    </a:cubicBezTo>
                    <a:lnTo>
                      <a:pt x="1901" y="5"/>
                    </a:lnTo>
                    <a:close/>
                    <a:moveTo>
                      <a:pt x="2244" y="274"/>
                    </a:moveTo>
                    <a:cubicBezTo>
                      <a:pt x="2246" y="274"/>
                      <a:pt x="2249" y="271"/>
                      <a:pt x="2249" y="269"/>
                    </a:cubicBezTo>
                    <a:lnTo>
                      <a:pt x="2249" y="205"/>
                    </a:lnTo>
                    <a:lnTo>
                      <a:pt x="2307" y="205"/>
                    </a:lnTo>
                    <a:cubicBezTo>
                      <a:pt x="2368" y="205"/>
                      <a:pt x="2415" y="168"/>
                      <a:pt x="2415" y="106"/>
                    </a:cubicBezTo>
                    <a:cubicBezTo>
                      <a:pt x="2415" y="44"/>
                      <a:pt x="2370" y="5"/>
                      <a:pt x="2307" y="5"/>
                    </a:cubicBezTo>
                    <a:lnTo>
                      <a:pt x="2195" y="5"/>
                    </a:lnTo>
                    <a:cubicBezTo>
                      <a:pt x="2192" y="5"/>
                      <a:pt x="2189" y="7"/>
                      <a:pt x="2189" y="10"/>
                    </a:cubicBezTo>
                    <a:lnTo>
                      <a:pt x="2189" y="269"/>
                    </a:lnTo>
                    <a:cubicBezTo>
                      <a:pt x="2189" y="271"/>
                      <a:pt x="2192" y="274"/>
                      <a:pt x="2195" y="274"/>
                    </a:cubicBezTo>
                    <a:lnTo>
                      <a:pt x="2244" y="274"/>
                    </a:lnTo>
                    <a:close/>
                    <a:moveTo>
                      <a:pt x="2302" y="56"/>
                    </a:moveTo>
                    <a:cubicBezTo>
                      <a:pt x="2334" y="56"/>
                      <a:pt x="2356" y="75"/>
                      <a:pt x="2356" y="106"/>
                    </a:cubicBezTo>
                    <a:cubicBezTo>
                      <a:pt x="2356" y="136"/>
                      <a:pt x="2336" y="156"/>
                      <a:pt x="2302" y="156"/>
                    </a:cubicBezTo>
                    <a:lnTo>
                      <a:pt x="2249" y="156"/>
                    </a:lnTo>
                    <a:lnTo>
                      <a:pt x="2249" y="56"/>
                    </a:lnTo>
                    <a:lnTo>
                      <a:pt x="2302" y="56"/>
                    </a:lnTo>
                    <a:close/>
                    <a:moveTo>
                      <a:pt x="2458" y="269"/>
                    </a:moveTo>
                    <a:cubicBezTo>
                      <a:pt x="2458" y="271"/>
                      <a:pt x="2461" y="274"/>
                      <a:pt x="2463" y="274"/>
                    </a:cubicBezTo>
                    <a:lnTo>
                      <a:pt x="2512" y="274"/>
                    </a:lnTo>
                    <a:cubicBezTo>
                      <a:pt x="2515" y="274"/>
                      <a:pt x="2517" y="271"/>
                      <a:pt x="2517" y="269"/>
                    </a:cubicBezTo>
                    <a:lnTo>
                      <a:pt x="2517" y="190"/>
                    </a:lnTo>
                    <a:lnTo>
                      <a:pt x="2574" y="190"/>
                    </a:lnTo>
                    <a:lnTo>
                      <a:pt x="2627" y="270"/>
                    </a:lnTo>
                    <a:cubicBezTo>
                      <a:pt x="2629" y="272"/>
                      <a:pt x="2632" y="274"/>
                      <a:pt x="2634" y="274"/>
                    </a:cubicBezTo>
                    <a:lnTo>
                      <a:pt x="2692" y="274"/>
                    </a:lnTo>
                    <a:cubicBezTo>
                      <a:pt x="2695" y="274"/>
                      <a:pt x="2696" y="273"/>
                      <a:pt x="2696" y="271"/>
                    </a:cubicBezTo>
                    <a:cubicBezTo>
                      <a:pt x="2696" y="270"/>
                      <a:pt x="2695" y="268"/>
                      <a:pt x="2693" y="265"/>
                    </a:cubicBezTo>
                    <a:lnTo>
                      <a:pt x="2649" y="199"/>
                    </a:lnTo>
                    <a:cubicBezTo>
                      <a:pt x="2643" y="189"/>
                      <a:pt x="2635" y="181"/>
                      <a:pt x="2635" y="181"/>
                    </a:cubicBezTo>
                    <a:lnTo>
                      <a:pt x="2635" y="180"/>
                    </a:lnTo>
                    <a:cubicBezTo>
                      <a:pt x="2670" y="167"/>
                      <a:pt x="2694" y="140"/>
                      <a:pt x="2694" y="99"/>
                    </a:cubicBezTo>
                    <a:cubicBezTo>
                      <a:pt x="2694" y="40"/>
                      <a:pt x="2649" y="5"/>
                      <a:pt x="2585" y="5"/>
                    </a:cubicBezTo>
                    <a:lnTo>
                      <a:pt x="2463" y="5"/>
                    </a:lnTo>
                    <a:cubicBezTo>
                      <a:pt x="2461" y="5"/>
                      <a:pt x="2458" y="7"/>
                      <a:pt x="2458" y="10"/>
                    </a:cubicBezTo>
                    <a:lnTo>
                      <a:pt x="2458" y="269"/>
                    </a:lnTo>
                    <a:close/>
                    <a:moveTo>
                      <a:pt x="2581" y="56"/>
                    </a:moveTo>
                    <a:cubicBezTo>
                      <a:pt x="2614" y="56"/>
                      <a:pt x="2635" y="72"/>
                      <a:pt x="2635" y="99"/>
                    </a:cubicBezTo>
                    <a:cubicBezTo>
                      <a:pt x="2635" y="125"/>
                      <a:pt x="2614" y="141"/>
                      <a:pt x="2581" y="141"/>
                    </a:cubicBezTo>
                    <a:lnTo>
                      <a:pt x="2517" y="141"/>
                    </a:lnTo>
                    <a:lnTo>
                      <a:pt x="2517" y="56"/>
                    </a:lnTo>
                    <a:lnTo>
                      <a:pt x="2581" y="56"/>
                    </a:lnTo>
                    <a:close/>
                    <a:moveTo>
                      <a:pt x="2874" y="0"/>
                    </a:moveTo>
                    <a:cubicBezTo>
                      <a:pt x="2796" y="0"/>
                      <a:pt x="2730" y="56"/>
                      <a:pt x="2730" y="139"/>
                    </a:cubicBezTo>
                    <a:cubicBezTo>
                      <a:pt x="2730" y="224"/>
                      <a:pt x="2796" y="279"/>
                      <a:pt x="2874" y="279"/>
                    </a:cubicBezTo>
                    <a:cubicBezTo>
                      <a:pt x="2953" y="279"/>
                      <a:pt x="3019" y="224"/>
                      <a:pt x="3019" y="139"/>
                    </a:cubicBezTo>
                    <a:cubicBezTo>
                      <a:pt x="3019" y="56"/>
                      <a:pt x="2953" y="0"/>
                      <a:pt x="2874" y="0"/>
                    </a:cubicBezTo>
                    <a:close/>
                    <a:moveTo>
                      <a:pt x="2874" y="51"/>
                    </a:moveTo>
                    <a:cubicBezTo>
                      <a:pt x="2921" y="51"/>
                      <a:pt x="2960" y="85"/>
                      <a:pt x="2960" y="139"/>
                    </a:cubicBezTo>
                    <a:cubicBezTo>
                      <a:pt x="2960" y="194"/>
                      <a:pt x="2921" y="227"/>
                      <a:pt x="2874" y="227"/>
                    </a:cubicBezTo>
                    <a:cubicBezTo>
                      <a:pt x="2828" y="227"/>
                      <a:pt x="2789" y="194"/>
                      <a:pt x="2789" y="139"/>
                    </a:cubicBezTo>
                    <a:cubicBezTo>
                      <a:pt x="2789" y="85"/>
                      <a:pt x="2828" y="51"/>
                      <a:pt x="2874" y="51"/>
                    </a:cubicBezTo>
                    <a:close/>
                    <a:moveTo>
                      <a:pt x="3184" y="274"/>
                    </a:moveTo>
                    <a:cubicBezTo>
                      <a:pt x="3276" y="274"/>
                      <a:pt x="3329" y="221"/>
                      <a:pt x="3329" y="139"/>
                    </a:cubicBezTo>
                    <a:cubicBezTo>
                      <a:pt x="3329" y="57"/>
                      <a:pt x="3267" y="5"/>
                      <a:pt x="3184" y="5"/>
                    </a:cubicBezTo>
                    <a:lnTo>
                      <a:pt x="3073" y="5"/>
                    </a:lnTo>
                    <a:cubicBezTo>
                      <a:pt x="3070" y="5"/>
                      <a:pt x="3068" y="7"/>
                      <a:pt x="3068" y="10"/>
                    </a:cubicBezTo>
                    <a:lnTo>
                      <a:pt x="3068" y="269"/>
                    </a:lnTo>
                    <a:cubicBezTo>
                      <a:pt x="3068" y="271"/>
                      <a:pt x="3070" y="274"/>
                      <a:pt x="3073" y="274"/>
                    </a:cubicBezTo>
                    <a:lnTo>
                      <a:pt x="3184" y="274"/>
                    </a:lnTo>
                    <a:close/>
                    <a:moveTo>
                      <a:pt x="3184" y="56"/>
                    </a:moveTo>
                    <a:cubicBezTo>
                      <a:pt x="3233" y="56"/>
                      <a:pt x="3269" y="88"/>
                      <a:pt x="3269" y="139"/>
                    </a:cubicBezTo>
                    <a:cubicBezTo>
                      <a:pt x="3269" y="190"/>
                      <a:pt x="3240" y="223"/>
                      <a:pt x="3184" y="223"/>
                    </a:cubicBezTo>
                    <a:lnTo>
                      <a:pt x="3127" y="223"/>
                    </a:lnTo>
                    <a:lnTo>
                      <a:pt x="3127" y="56"/>
                    </a:lnTo>
                    <a:lnTo>
                      <a:pt x="3184" y="56"/>
                    </a:lnTo>
                    <a:close/>
                    <a:moveTo>
                      <a:pt x="3583" y="145"/>
                    </a:moveTo>
                    <a:cubicBezTo>
                      <a:pt x="3583" y="200"/>
                      <a:pt x="3556" y="227"/>
                      <a:pt x="3508" y="227"/>
                    </a:cubicBezTo>
                    <a:cubicBezTo>
                      <a:pt x="3460" y="227"/>
                      <a:pt x="3434" y="200"/>
                      <a:pt x="3434" y="145"/>
                    </a:cubicBezTo>
                    <a:lnTo>
                      <a:pt x="3434" y="10"/>
                    </a:lnTo>
                    <a:cubicBezTo>
                      <a:pt x="3434" y="7"/>
                      <a:pt x="3431" y="5"/>
                      <a:pt x="3429" y="5"/>
                    </a:cubicBezTo>
                    <a:lnTo>
                      <a:pt x="3380" y="5"/>
                    </a:lnTo>
                    <a:cubicBezTo>
                      <a:pt x="3377" y="5"/>
                      <a:pt x="3374" y="7"/>
                      <a:pt x="3374" y="10"/>
                    </a:cubicBezTo>
                    <a:lnTo>
                      <a:pt x="3374" y="145"/>
                    </a:lnTo>
                    <a:cubicBezTo>
                      <a:pt x="3374" y="232"/>
                      <a:pt x="3428" y="279"/>
                      <a:pt x="3508" y="279"/>
                    </a:cubicBezTo>
                    <a:cubicBezTo>
                      <a:pt x="3589" y="279"/>
                      <a:pt x="3642" y="232"/>
                      <a:pt x="3642" y="145"/>
                    </a:cubicBezTo>
                    <a:lnTo>
                      <a:pt x="3642" y="10"/>
                    </a:lnTo>
                    <a:cubicBezTo>
                      <a:pt x="3642" y="7"/>
                      <a:pt x="3639" y="5"/>
                      <a:pt x="3637" y="5"/>
                    </a:cubicBezTo>
                    <a:lnTo>
                      <a:pt x="3588" y="5"/>
                    </a:lnTo>
                    <a:cubicBezTo>
                      <a:pt x="3585" y="5"/>
                      <a:pt x="3583" y="7"/>
                      <a:pt x="3583" y="10"/>
                    </a:cubicBezTo>
                    <a:lnTo>
                      <a:pt x="3583" y="145"/>
                    </a:lnTo>
                    <a:close/>
                    <a:moveTo>
                      <a:pt x="3953" y="113"/>
                    </a:moveTo>
                    <a:cubicBezTo>
                      <a:pt x="3957" y="113"/>
                      <a:pt x="3960" y="111"/>
                      <a:pt x="3960" y="107"/>
                    </a:cubicBezTo>
                    <a:cubicBezTo>
                      <a:pt x="3960" y="54"/>
                      <a:pt x="3912" y="0"/>
                      <a:pt x="3829" y="0"/>
                    </a:cubicBezTo>
                    <a:cubicBezTo>
                      <a:pt x="3750" y="0"/>
                      <a:pt x="3687" y="57"/>
                      <a:pt x="3687" y="139"/>
                    </a:cubicBezTo>
                    <a:cubicBezTo>
                      <a:pt x="3687" y="222"/>
                      <a:pt x="3750" y="279"/>
                      <a:pt x="3829" y="279"/>
                    </a:cubicBezTo>
                    <a:cubicBezTo>
                      <a:pt x="3907" y="279"/>
                      <a:pt x="3960" y="234"/>
                      <a:pt x="3960" y="176"/>
                    </a:cubicBezTo>
                    <a:cubicBezTo>
                      <a:pt x="3960" y="172"/>
                      <a:pt x="3956" y="169"/>
                      <a:pt x="3952" y="169"/>
                    </a:cubicBezTo>
                    <a:lnTo>
                      <a:pt x="3908" y="169"/>
                    </a:lnTo>
                    <a:cubicBezTo>
                      <a:pt x="3903" y="169"/>
                      <a:pt x="3901" y="171"/>
                      <a:pt x="3900" y="177"/>
                    </a:cubicBezTo>
                    <a:cubicBezTo>
                      <a:pt x="3895" y="207"/>
                      <a:pt x="3869" y="227"/>
                      <a:pt x="3829" y="227"/>
                    </a:cubicBezTo>
                    <a:cubicBezTo>
                      <a:pt x="3782" y="227"/>
                      <a:pt x="3747" y="191"/>
                      <a:pt x="3747" y="139"/>
                    </a:cubicBezTo>
                    <a:cubicBezTo>
                      <a:pt x="3747" y="87"/>
                      <a:pt x="3784" y="51"/>
                      <a:pt x="3829" y="51"/>
                    </a:cubicBezTo>
                    <a:cubicBezTo>
                      <a:pt x="3868" y="51"/>
                      <a:pt x="3896" y="75"/>
                      <a:pt x="3900" y="106"/>
                    </a:cubicBezTo>
                    <a:cubicBezTo>
                      <a:pt x="3901" y="111"/>
                      <a:pt x="3903" y="113"/>
                      <a:pt x="3908" y="113"/>
                    </a:cubicBezTo>
                    <a:lnTo>
                      <a:pt x="3953" y="113"/>
                    </a:lnTo>
                    <a:close/>
                    <a:moveTo>
                      <a:pt x="4082" y="56"/>
                    </a:moveTo>
                    <a:lnTo>
                      <a:pt x="4082" y="269"/>
                    </a:lnTo>
                    <a:cubicBezTo>
                      <a:pt x="4082" y="271"/>
                      <a:pt x="4085" y="274"/>
                      <a:pt x="4087" y="274"/>
                    </a:cubicBezTo>
                    <a:lnTo>
                      <a:pt x="4136" y="274"/>
                    </a:lnTo>
                    <a:cubicBezTo>
                      <a:pt x="4139" y="274"/>
                      <a:pt x="4142" y="271"/>
                      <a:pt x="4142" y="269"/>
                    </a:cubicBezTo>
                    <a:lnTo>
                      <a:pt x="4142" y="56"/>
                    </a:lnTo>
                    <a:lnTo>
                      <a:pt x="4236" y="56"/>
                    </a:lnTo>
                    <a:cubicBezTo>
                      <a:pt x="4239" y="56"/>
                      <a:pt x="4242" y="52"/>
                      <a:pt x="4242" y="49"/>
                    </a:cubicBezTo>
                    <a:lnTo>
                      <a:pt x="4242" y="11"/>
                    </a:lnTo>
                    <a:cubicBezTo>
                      <a:pt x="4242" y="8"/>
                      <a:pt x="4239" y="5"/>
                      <a:pt x="4236" y="5"/>
                    </a:cubicBezTo>
                    <a:lnTo>
                      <a:pt x="3988" y="5"/>
                    </a:lnTo>
                    <a:cubicBezTo>
                      <a:pt x="3985" y="5"/>
                      <a:pt x="3981" y="8"/>
                      <a:pt x="3981" y="11"/>
                    </a:cubicBezTo>
                    <a:lnTo>
                      <a:pt x="3981" y="49"/>
                    </a:lnTo>
                    <a:cubicBezTo>
                      <a:pt x="3981" y="52"/>
                      <a:pt x="3985" y="56"/>
                      <a:pt x="3988" y="56"/>
                    </a:cubicBezTo>
                    <a:lnTo>
                      <a:pt x="4082" y="56"/>
                    </a:lnTo>
                    <a:close/>
                    <a:moveTo>
                      <a:pt x="4272" y="183"/>
                    </a:moveTo>
                    <a:cubicBezTo>
                      <a:pt x="4268" y="183"/>
                      <a:pt x="4264" y="187"/>
                      <a:pt x="4264" y="191"/>
                    </a:cubicBezTo>
                    <a:lnTo>
                      <a:pt x="4264" y="195"/>
                    </a:lnTo>
                    <a:cubicBezTo>
                      <a:pt x="4264" y="239"/>
                      <a:pt x="4308" y="279"/>
                      <a:pt x="4388" y="279"/>
                    </a:cubicBezTo>
                    <a:cubicBezTo>
                      <a:pt x="4473" y="279"/>
                      <a:pt x="4509" y="231"/>
                      <a:pt x="4509" y="189"/>
                    </a:cubicBezTo>
                    <a:cubicBezTo>
                      <a:pt x="4509" y="152"/>
                      <a:pt x="4484" y="120"/>
                      <a:pt x="4423" y="115"/>
                    </a:cubicBezTo>
                    <a:lnTo>
                      <a:pt x="4355" y="109"/>
                    </a:lnTo>
                    <a:cubicBezTo>
                      <a:pt x="4331" y="107"/>
                      <a:pt x="4323" y="98"/>
                      <a:pt x="4323" y="86"/>
                    </a:cubicBezTo>
                    <a:cubicBezTo>
                      <a:pt x="4323" y="67"/>
                      <a:pt x="4344" y="51"/>
                      <a:pt x="4381" y="51"/>
                    </a:cubicBezTo>
                    <a:cubicBezTo>
                      <a:pt x="4419" y="51"/>
                      <a:pt x="4434" y="67"/>
                      <a:pt x="4437" y="82"/>
                    </a:cubicBezTo>
                    <a:cubicBezTo>
                      <a:pt x="4438" y="88"/>
                      <a:pt x="4440" y="89"/>
                      <a:pt x="4445" y="89"/>
                    </a:cubicBezTo>
                    <a:lnTo>
                      <a:pt x="4488" y="89"/>
                    </a:lnTo>
                    <a:cubicBezTo>
                      <a:pt x="4493" y="89"/>
                      <a:pt x="4496" y="85"/>
                      <a:pt x="4496" y="81"/>
                    </a:cubicBezTo>
                    <a:cubicBezTo>
                      <a:pt x="4496" y="38"/>
                      <a:pt x="4461" y="0"/>
                      <a:pt x="4381" y="0"/>
                    </a:cubicBezTo>
                    <a:cubicBezTo>
                      <a:pt x="4304" y="0"/>
                      <a:pt x="4264" y="43"/>
                      <a:pt x="4264" y="90"/>
                    </a:cubicBezTo>
                    <a:cubicBezTo>
                      <a:pt x="4264" y="130"/>
                      <a:pt x="4292" y="155"/>
                      <a:pt x="4346" y="160"/>
                    </a:cubicBezTo>
                    <a:lnTo>
                      <a:pt x="4414" y="166"/>
                    </a:lnTo>
                    <a:cubicBezTo>
                      <a:pt x="4440" y="168"/>
                      <a:pt x="4449" y="179"/>
                      <a:pt x="4449" y="192"/>
                    </a:cubicBezTo>
                    <a:cubicBezTo>
                      <a:pt x="4449" y="211"/>
                      <a:pt x="4430" y="227"/>
                      <a:pt x="4388" y="227"/>
                    </a:cubicBezTo>
                    <a:cubicBezTo>
                      <a:pt x="4347" y="227"/>
                      <a:pt x="4328" y="213"/>
                      <a:pt x="4323" y="190"/>
                    </a:cubicBezTo>
                    <a:cubicBezTo>
                      <a:pt x="4323" y="186"/>
                      <a:pt x="4320" y="183"/>
                      <a:pt x="4315" y="183"/>
                    </a:cubicBezTo>
                    <a:lnTo>
                      <a:pt x="4272" y="183"/>
                    </a:lnTo>
                    <a:close/>
                    <a:moveTo>
                      <a:pt x="4794" y="274"/>
                    </a:moveTo>
                    <a:cubicBezTo>
                      <a:pt x="4796" y="274"/>
                      <a:pt x="4799" y="271"/>
                      <a:pt x="4799" y="269"/>
                    </a:cubicBezTo>
                    <a:lnTo>
                      <a:pt x="4799" y="174"/>
                    </a:lnTo>
                    <a:lnTo>
                      <a:pt x="4927" y="174"/>
                    </a:lnTo>
                    <a:cubicBezTo>
                      <a:pt x="4929" y="174"/>
                      <a:pt x="4933" y="171"/>
                      <a:pt x="4933" y="168"/>
                    </a:cubicBezTo>
                    <a:lnTo>
                      <a:pt x="4933" y="129"/>
                    </a:lnTo>
                    <a:cubicBezTo>
                      <a:pt x="4933" y="127"/>
                      <a:pt x="4929" y="123"/>
                      <a:pt x="4927" y="123"/>
                    </a:cubicBezTo>
                    <a:lnTo>
                      <a:pt x="4799" y="123"/>
                    </a:lnTo>
                    <a:lnTo>
                      <a:pt x="4799" y="56"/>
                    </a:lnTo>
                    <a:lnTo>
                      <a:pt x="4942" y="56"/>
                    </a:lnTo>
                    <a:cubicBezTo>
                      <a:pt x="4944" y="56"/>
                      <a:pt x="4948" y="52"/>
                      <a:pt x="4948" y="49"/>
                    </a:cubicBezTo>
                    <a:lnTo>
                      <a:pt x="4948" y="11"/>
                    </a:lnTo>
                    <a:cubicBezTo>
                      <a:pt x="4948" y="8"/>
                      <a:pt x="4944" y="5"/>
                      <a:pt x="4942" y="5"/>
                    </a:cubicBezTo>
                    <a:lnTo>
                      <a:pt x="4745" y="5"/>
                    </a:lnTo>
                    <a:cubicBezTo>
                      <a:pt x="4742" y="5"/>
                      <a:pt x="4740" y="7"/>
                      <a:pt x="4740" y="10"/>
                    </a:cubicBezTo>
                    <a:lnTo>
                      <a:pt x="4740" y="269"/>
                    </a:lnTo>
                    <a:cubicBezTo>
                      <a:pt x="4740" y="271"/>
                      <a:pt x="4742" y="274"/>
                      <a:pt x="4745" y="274"/>
                    </a:cubicBezTo>
                    <a:lnTo>
                      <a:pt x="4794" y="274"/>
                    </a:lnTo>
                    <a:close/>
                    <a:moveTo>
                      <a:pt x="5121" y="0"/>
                    </a:moveTo>
                    <a:cubicBezTo>
                      <a:pt x="5043" y="0"/>
                      <a:pt x="4977" y="56"/>
                      <a:pt x="4977" y="139"/>
                    </a:cubicBezTo>
                    <a:cubicBezTo>
                      <a:pt x="4977" y="224"/>
                      <a:pt x="5043" y="279"/>
                      <a:pt x="5121" y="279"/>
                    </a:cubicBezTo>
                    <a:cubicBezTo>
                      <a:pt x="5200" y="279"/>
                      <a:pt x="5266" y="224"/>
                      <a:pt x="5266" y="139"/>
                    </a:cubicBezTo>
                    <a:cubicBezTo>
                      <a:pt x="5266" y="56"/>
                      <a:pt x="5200" y="0"/>
                      <a:pt x="5121" y="0"/>
                    </a:cubicBezTo>
                    <a:close/>
                    <a:moveTo>
                      <a:pt x="5121" y="51"/>
                    </a:moveTo>
                    <a:cubicBezTo>
                      <a:pt x="5168" y="51"/>
                      <a:pt x="5207" y="85"/>
                      <a:pt x="5207" y="139"/>
                    </a:cubicBezTo>
                    <a:cubicBezTo>
                      <a:pt x="5207" y="194"/>
                      <a:pt x="5168" y="227"/>
                      <a:pt x="5121" y="227"/>
                    </a:cubicBezTo>
                    <a:cubicBezTo>
                      <a:pt x="5075" y="227"/>
                      <a:pt x="5036" y="194"/>
                      <a:pt x="5036" y="139"/>
                    </a:cubicBezTo>
                    <a:cubicBezTo>
                      <a:pt x="5036" y="85"/>
                      <a:pt x="5075" y="51"/>
                      <a:pt x="5121" y="51"/>
                    </a:cubicBezTo>
                    <a:close/>
                    <a:moveTo>
                      <a:pt x="5315" y="269"/>
                    </a:moveTo>
                    <a:cubicBezTo>
                      <a:pt x="5315" y="271"/>
                      <a:pt x="5317" y="274"/>
                      <a:pt x="5320" y="274"/>
                    </a:cubicBezTo>
                    <a:lnTo>
                      <a:pt x="5369" y="274"/>
                    </a:lnTo>
                    <a:cubicBezTo>
                      <a:pt x="5372" y="274"/>
                      <a:pt x="5374" y="271"/>
                      <a:pt x="5374" y="269"/>
                    </a:cubicBezTo>
                    <a:lnTo>
                      <a:pt x="5374" y="190"/>
                    </a:lnTo>
                    <a:lnTo>
                      <a:pt x="5431" y="190"/>
                    </a:lnTo>
                    <a:lnTo>
                      <a:pt x="5484" y="270"/>
                    </a:lnTo>
                    <a:cubicBezTo>
                      <a:pt x="5486" y="272"/>
                      <a:pt x="5489" y="274"/>
                      <a:pt x="5491" y="274"/>
                    </a:cubicBezTo>
                    <a:lnTo>
                      <a:pt x="5549" y="274"/>
                    </a:lnTo>
                    <a:cubicBezTo>
                      <a:pt x="5552" y="274"/>
                      <a:pt x="5553" y="273"/>
                      <a:pt x="5553" y="271"/>
                    </a:cubicBezTo>
                    <a:cubicBezTo>
                      <a:pt x="5553" y="270"/>
                      <a:pt x="5552" y="268"/>
                      <a:pt x="5550" y="265"/>
                    </a:cubicBezTo>
                    <a:lnTo>
                      <a:pt x="5506" y="199"/>
                    </a:lnTo>
                    <a:cubicBezTo>
                      <a:pt x="5500" y="189"/>
                      <a:pt x="5492" y="181"/>
                      <a:pt x="5492" y="181"/>
                    </a:cubicBezTo>
                    <a:lnTo>
                      <a:pt x="5492" y="180"/>
                    </a:lnTo>
                    <a:cubicBezTo>
                      <a:pt x="5527" y="167"/>
                      <a:pt x="5551" y="140"/>
                      <a:pt x="5551" y="99"/>
                    </a:cubicBezTo>
                    <a:cubicBezTo>
                      <a:pt x="5551" y="40"/>
                      <a:pt x="5505" y="5"/>
                      <a:pt x="5442" y="5"/>
                    </a:cubicBezTo>
                    <a:lnTo>
                      <a:pt x="5320" y="5"/>
                    </a:lnTo>
                    <a:cubicBezTo>
                      <a:pt x="5317" y="5"/>
                      <a:pt x="5315" y="7"/>
                      <a:pt x="5315" y="10"/>
                    </a:cubicBezTo>
                    <a:lnTo>
                      <a:pt x="5315" y="269"/>
                    </a:lnTo>
                    <a:close/>
                    <a:moveTo>
                      <a:pt x="5438" y="56"/>
                    </a:moveTo>
                    <a:cubicBezTo>
                      <a:pt x="5470" y="56"/>
                      <a:pt x="5491" y="72"/>
                      <a:pt x="5491" y="99"/>
                    </a:cubicBezTo>
                    <a:cubicBezTo>
                      <a:pt x="5491" y="125"/>
                      <a:pt x="5470" y="141"/>
                      <a:pt x="5438" y="141"/>
                    </a:cubicBezTo>
                    <a:lnTo>
                      <a:pt x="5374" y="141"/>
                    </a:lnTo>
                    <a:lnTo>
                      <a:pt x="5374" y="56"/>
                    </a:lnTo>
                    <a:lnTo>
                      <a:pt x="5438" y="56"/>
                    </a:lnTo>
                    <a:close/>
                    <a:moveTo>
                      <a:pt x="5862" y="166"/>
                    </a:moveTo>
                    <a:lnTo>
                      <a:pt x="5862" y="269"/>
                    </a:lnTo>
                    <a:cubicBezTo>
                      <a:pt x="5862" y="271"/>
                      <a:pt x="5865" y="274"/>
                      <a:pt x="5868" y="274"/>
                    </a:cubicBezTo>
                    <a:lnTo>
                      <a:pt x="5917" y="274"/>
                    </a:lnTo>
                    <a:cubicBezTo>
                      <a:pt x="5919" y="274"/>
                      <a:pt x="5922" y="271"/>
                      <a:pt x="5922" y="269"/>
                    </a:cubicBezTo>
                    <a:lnTo>
                      <a:pt x="5922" y="166"/>
                    </a:lnTo>
                    <a:lnTo>
                      <a:pt x="6026" y="12"/>
                    </a:lnTo>
                    <a:cubicBezTo>
                      <a:pt x="6028" y="9"/>
                      <a:pt x="6029" y="8"/>
                      <a:pt x="6029" y="7"/>
                    </a:cubicBezTo>
                    <a:cubicBezTo>
                      <a:pt x="6029" y="6"/>
                      <a:pt x="6028" y="5"/>
                      <a:pt x="6026" y="5"/>
                    </a:cubicBezTo>
                    <a:lnTo>
                      <a:pt x="5970" y="5"/>
                    </a:lnTo>
                    <a:cubicBezTo>
                      <a:pt x="5965" y="5"/>
                      <a:pt x="5963" y="5"/>
                      <a:pt x="5960" y="10"/>
                    </a:cubicBezTo>
                    <a:lnTo>
                      <a:pt x="5915" y="75"/>
                    </a:lnTo>
                    <a:cubicBezTo>
                      <a:pt x="5905" y="89"/>
                      <a:pt x="5893" y="111"/>
                      <a:pt x="5893" y="111"/>
                    </a:cubicBezTo>
                    <a:lnTo>
                      <a:pt x="5891" y="111"/>
                    </a:lnTo>
                    <a:cubicBezTo>
                      <a:pt x="5891" y="111"/>
                      <a:pt x="5879" y="89"/>
                      <a:pt x="5869" y="75"/>
                    </a:cubicBezTo>
                    <a:lnTo>
                      <a:pt x="5824" y="10"/>
                    </a:lnTo>
                    <a:cubicBezTo>
                      <a:pt x="5821" y="5"/>
                      <a:pt x="5819" y="5"/>
                      <a:pt x="5814" y="5"/>
                    </a:cubicBezTo>
                    <a:lnTo>
                      <a:pt x="5758" y="5"/>
                    </a:lnTo>
                    <a:cubicBezTo>
                      <a:pt x="5757" y="5"/>
                      <a:pt x="5756" y="6"/>
                      <a:pt x="5756" y="7"/>
                    </a:cubicBezTo>
                    <a:cubicBezTo>
                      <a:pt x="5756" y="8"/>
                      <a:pt x="5756" y="9"/>
                      <a:pt x="5758" y="12"/>
                    </a:cubicBezTo>
                    <a:lnTo>
                      <a:pt x="5862" y="166"/>
                    </a:lnTo>
                    <a:close/>
                    <a:moveTo>
                      <a:pt x="6195" y="0"/>
                    </a:moveTo>
                    <a:cubicBezTo>
                      <a:pt x="6117" y="0"/>
                      <a:pt x="6050" y="56"/>
                      <a:pt x="6050" y="139"/>
                    </a:cubicBezTo>
                    <a:cubicBezTo>
                      <a:pt x="6050" y="224"/>
                      <a:pt x="6117" y="279"/>
                      <a:pt x="6195" y="279"/>
                    </a:cubicBezTo>
                    <a:cubicBezTo>
                      <a:pt x="6274" y="279"/>
                      <a:pt x="6340" y="224"/>
                      <a:pt x="6340" y="139"/>
                    </a:cubicBezTo>
                    <a:cubicBezTo>
                      <a:pt x="6340" y="56"/>
                      <a:pt x="6274" y="0"/>
                      <a:pt x="6195" y="0"/>
                    </a:cubicBezTo>
                    <a:close/>
                    <a:moveTo>
                      <a:pt x="6195" y="51"/>
                    </a:moveTo>
                    <a:cubicBezTo>
                      <a:pt x="6242" y="51"/>
                      <a:pt x="6281" y="85"/>
                      <a:pt x="6281" y="139"/>
                    </a:cubicBezTo>
                    <a:cubicBezTo>
                      <a:pt x="6281" y="194"/>
                      <a:pt x="6242" y="227"/>
                      <a:pt x="6195" y="227"/>
                    </a:cubicBezTo>
                    <a:cubicBezTo>
                      <a:pt x="6149" y="227"/>
                      <a:pt x="6110" y="194"/>
                      <a:pt x="6110" y="139"/>
                    </a:cubicBezTo>
                    <a:cubicBezTo>
                      <a:pt x="6110" y="85"/>
                      <a:pt x="6149" y="51"/>
                      <a:pt x="6195" y="51"/>
                    </a:cubicBezTo>
                    <a:close/>
                    <a:moveTo>
                      <a:pt x="6594" y="145"/>
                    </a:moveTo>
                    <a:cubicBezTo>
                      <a:pt x="6594" y="200"/>
                      <a:pt x="6567" y="227"/>
                      <a:pt x="6519" y="227"/>
                    </a:cubicBezTo>
                    <a:cubicBezTo>
                      <a:pt x="6472" y="227"/>
                      <a:pt x="6445" y="200"/>
                      <a:pt x="6445" y="145"/>
                    </a:cubicBezTo>
                    <a:lnTo>
                      <a:pt x="6445" y="10"/>
                    </a:lnTo>
                    <a:cubicBezTo>
                      <a:pt x="6445" y="7"/>
                      <a:pt x="6442" y="5"/>
                      <a:pt x="6440" y="5"/>
                    </a:cubicBezTo>
                    <a:lnTo>
                      <a:pt x="6391" y="5"/>
                    </a:lnTo>
                    <a:cubicBezTo>
                      <a:pt x="6388" y="5"/>
                      <a:pt x="6386" y="7"/>
                      <a:pt x="6386" y="10"/>
                    </a:cubicBezTo>
                    <a:lnTo>
                      <a:pt x="6386" y="145"/>
                    </a:lnTo>
                    <a:cubicBezTo>
                      <a:pt x="6386" y="232"/>
                      <a:pt x="6439" y="279"/>
                      <a:pt x="6519" y="279"/>
                    </a:cubicBezTo>
                    <a:cubicBezTo>
                      <a:pt x="6600" y="279"/>
                      <a:pt x="6653" y="232"/>
                      <a:pt x="6653" y="145"/>
                    </a:cubicBezTo>
                    <a:lnTo>
                      <a:pt x="6653" y="10"/>
                    </a:lnTo>
                    <a:cubicBezTo>
                      <a:pt x="6653" y="7"/>
                      <a:pt x="6651" y="5"/>
                      <a:pt x="6648" y="5"/>
                    </a:cubicBezTo>
                    <a:lnTo>
                      <a:pt x="6599" y="5"/>
                    </a:lnTo>
                    <a:cubicBezTo>
                      <a:pt x="6596" y="5"/>
                      <a:pt x="6594" y="7"/>
                      <a:pt x="6594" y="10"/>
                    </a:cubicBezTo>
                    <a:lnTo>
                      <a:pt x="6594" y="1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9548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55DC484-FE26-1658-D62E-AE7F78514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64"/>
            <a:ext cx="6680385" cy="6841636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130C27EB-3CAB-6A84-DA22-426342EAEC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167" y="5449488"/>
            <a:ext cx="1316223" cy="87157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A6B5541-2C87-5E77-186F-D133C0B0E4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69" y="2456789"/>
            <a:ext cx="1650521" cy="818759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5B6D2D1D-721B-1DFA-EFE7-68FB29E82D03}"/>
              </a:ext>
            </a:extLst>
          </p:cNvPr>
          <p:cNvGrpSpPr>
            <a:grpSpLocks noChangeAspect="1"/>
          </p:cNvGrpSpPr>
          <p:nvPr/>
        </p:nvGrpSpPr>
        <p:grpSpPr>
          <a:xfrm>
            <a:off x="125812" y="638462"/>
            <a:ext cx="2094543" cy="362760"/>
            <a:chOff x="7279059" y="4029290"/>
            <a:chExt cx="2915752" cy="504988"/>
          </a:xfrm>
          <a:solidFill>
            <a:srgbClr val="4F8C0D"/>
          </a:solidFill>
        </p:grpSpPr>
        <p:grpSp>
          <p:nvGrpSpPr>
            <p:cNvPr id="6" name="Skupina 5">
              <a:extLst>
                <a:ext uri="{FF2B5EF4-FFF2-40B4-BE49-F238E27FC236}">
                  <a16:creationId xmlns:a16="http://schemas.microsoft.com/office/drawing/2014/main" id="{7ADA0338-EF1C-9BEC-BB36-8AE93FFC7E3F}"/>
                </a:ext>
              </a:extLst>
            </p:cNvPr>
            <p:cNvGrpSpPr/>
            <p:nvPr/>
          </p:nvGrpSpPr>
          <p:grpSpPr>
            <a:xfrm>
              <a:off x="7279059" y="4029290"/>
              <a:ext cx="1112682" cy="504988"/>
              <a:chOff x="5009630" y="5290131"/>
              <a:chExt cx="1655488" cy="751339"/>
            </a:xfrm>
            <a:grpFill/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E023492B-76AC-FFB0-C469-C51909CEE1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9630" y="5290131"/>
                <a:ext cx="669499" cy="751339"/>
              </a:xfrm>
              <a:custGeom>
                <a:avLst/>
                <a:gdLst>
                  <a:gd name="T0" fmla="*/ 78 w 2168"/>
                  <a:gd name="T1" fmla="*/ 2238 h 2488"/>
                  <a:gd name="T2" fmla="*/ 1483 w 2168"/>
                  <a:gd name="T3" fmla="*/ 117 h 2488"/>
                  <a:gd name="T4" fmla="*/ 1822 w 2168"/>
                  <a:gd name="T5" fmla="*/ 117 h 2488"/>
                  <a:gd name="T6" fmla="*/ 2130 w 2168"/>
                  <a:gd name="T7" fmla="*/ 584 h 2488"/>
                  <a:gd name="T8" fmla="*/ 2132 w 2168"/>
                  <a:gd name="T9" fmla="*/ 758 h 2488"/>
                  <a:gd name="T10" fmla="*/ 1038 w 2168"/>
                  <a:gd name="T11" fmla="*/ 2403 h 2488"/>
                  <a:gd name="T12" fmla="*/ 863 w 2168"/>
                  <a:gd name="T13" fmla="*/ 2488 h 2488"/>
                  <a:gd name="T14" fmla="*/ 259 w 2168"/>
                  <a:gd name="T15" fmla="*/ 2488 h 2488"/>
                  <a:gd name="T16" fmla="*/ 78 w 2168"/>
                  <a:gd name="T17" fmla="*/ 2238 h 2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68" h="2488">
                    <a:moveTo>
                      <a:pt x="78" y="2238"/>
                    </a:moveTo>
                    <a:lnTo>
                      <a:pt x="1483" y="117"/>
                    </a:lnTo>
                    <a:cubicBezTo>
                      <a:pt x="1561" y="0"/>
                      <a:pt x="1744" y="0"/>
                      <a:pt x="1822" y="117"/>
                    </a:cubicBezTo>
                    <a:lnTo>
                      <a:pt x="2130" y="584"/>
                    </a:lnTo>
                    <a:cubicBezTo>
                      <a:pt x="2166" y="638"/>
                      <a:pt x="2168" y="704"/>
                      <a:pt x="2132" y="758"/>
                    </a:cubicBezTo>
                    <a:lnTo>
                      <a:pt x="1038" y="2403"/>
                    </a:lnTo>
                    <a:cubicBezTo>
                      <a:pt x="1002" y="2457"/>
                      <a:pt x="935" y="2488"/>
                      <a:pt x="863" y="2488"/>
                    </a:cubicBezTo>
                    <a:lnTo>
                      <a:pt x="259" y="2488"/>
                    </a:lnTo>
                    <a:cubicBezTo>
                      <a:pt x="102" y="2488"/>
                      <a:pt x="0" y="2356"/>
                      <a:pt x="78" y="22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E1DB05A6-D1CB-BB96-A2E2-4054E496E1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8754" y="5582465"/>
                <a:ext cx="467973" cy="459005"/>
              </a:xfrm>
              <a:custGeom>
                <a:avLst/>
                <a:gdLst>
                  <a:gd name="T0" fmla="*/ 685 w 1516"/>
                  <a:gd name="T1" fmla="*/ 118 h 1521"/>
                  <a:gd name="T2" fmla="*/ 1438 w 1516"/>
                  <a:gd name="T3" fmla="*/ 1258 h 1521"/>
                  <a:gd name="T4" fmla="*/ 1264 w 1516"/>
                  <a:gd name="T5" fmla="*/ 1521 h 1521"/>
                  <a:gd name="T6" fmla="*/ 661 w 1516"/>
                  <a:gd name="T7" fmla="*/ 1521 h 1521"/>
                  <a:gd name="T8" fmla="*/ 482 w 1516"/>
                  <a:gd name="T9" fmla="*/ 1433 h 1521"/>
                  <a:gd name="T10" fmla="*/ 36 w 1516"/>
                  <a:gd name="T11" fmla="*/ 758 h 1521"/>
                  <a:gd name="T12" fmla="*/ 36 w 1516"/>
                  <a:gd name="T13" fmla="*/ 575 h 1521"/>
                  <a:gd name="T14" fmla="*/ 338 w 1516"/>
                  <a:gd name="T15" fmla="*/ 118 h 1521"/>
                  <a:gd name="T16" fmla="*/ 685 w 1516"/>
                  <a:gd name="T17" fmla="*/ 118 h 1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6" h="1521">
                    <a:moveTo>
                      <a:pt x="685" y="118"/>
                    </a:moveTo>
                    <a:lnTo>
                      <a:pt x="1438" y="1258"/>
                    </a:lnTo>
                    <a:cubicBezTo>
                      <a:pt x="1516" y="1377"/>
                      <a:pt x="1420" y="1521"/>
                      <a:pt x="1264" y="1521"/>
                    </a:cubicBezTo>
                    <a:lnTo>
                      <a:pt x="661" y="1521"/>
                    </a:lnTo>
                    <a:cubicBezTo>
                      <a:pt x="589" y="1521"/>
                      <a:pt x="518" y="1488"/>
                      <a:pt x="482" y="1433"/>
                    </a:cubicBezTo>
                    <a:lnTo>
                      <a:pt x="36" y="758"/>
                    </a:lnTo>
                    <a:cubicBezTo>
                      <a:pt x="0" y="703"/>
                      <a:pt x="0" y="630"/>
                      <a:pt x="36" y="575"/>
                    </a:cubicBezTo>
                    <a:lnTo>
                      <a:pt x="338" y="118"/>
                    </a:lnTo>
                    <a:cubicBezTo>
                      <a:pt x="416" y="0"/>
                      <a:pt x="607" y="0"/>
                      <a:pt x="685" y="1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20" name="Freeform 15">
                <a:extLst>
                  <a:ext uri="{FF2B5EF4-FFF2-40B4-BE49-F238E27FC236}">
                    <a16:creationId xmlns:a16="http://schemas.microsoft.com/office/drawing/2014/main" id="{7DBF145F-EC81-3A16-3EE5-705C237DCB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94267" y="5299390"/>
                <a:ext cx="670851" cy="742080"/>
              </a:xfrm>
              <a:custGeom>
                <a:avLst/>
                <a:gdLst>
                  <a:gd name="T0" fmla="*/ 1910 w 2169"/>
                  <a:gd name="T1" fmla="*/ 0 h 2459"/>
                  <a:gd name="T2" fmla="*/ 1306 w 2169"/>
                  <a:gd name="T3" fmla="*/ 0 h 2459"/>
                  <a:gd name="T4" fmla="*/ 1130 w 2169"/>
                  <a:gd name="T5" fmla="*/ 86 h 2459"/>
                  <a:gd name="T6" fmla="*/ 37 w 2169"/>
                  <a:gd name="T7" fmla="*/ 1730 h 2459"/>
                  <a:gd name="T8" fmla="*/ 42 w 2169"/>
                  <a:gd name="T9" fmla="*/ 1901 h 2459"/>
                  <a:gd name="T10" fmla="*/ 352 w 2169"/>
                  <a:gd name="T11" fmla="*/ 2369 h 2459"/>
                  <a:gd name="T12" fmla="*/ 516 w 2169"/>
                  <a:gd name="T13" fmla="*/ 2459 h 2459"/>
                  <a:gd name="T14" fmla="*/ 687 w 2169"/>
                  <a:gd name="T15" fmla="*/ 2369 h 2459"/>
                  <a:gd name="T16" fmla="*/ 2091 w 2169"/>
                  <a:gd name="T17" fmla="*/ 250 h 2459"/>
                  <a:gd name="T18" fmla="*/ 1910 w 2169"/>
                  <a:gd name="T19" fmla="*/ 0 h 2459"/>
                  <a:gd name="T20" fmla="*/ 1910 w 2169"/>
                  <a:gd name="T21" fmla="*/ 166 h 2459"/>
                  <a:gd name="T22" fmla="*/ 1910 w 2169"/>
                  <a:gd name="T23" fmla="*/ 166 h 2459"/>
                  <a:gd name="T24" fmla="*/ 1926 w 2169"/>
                  <a:gd name="T25" fmla="*/ 197 h 2459"/>
                  <a:gd name="T26" fmla="*/ 548 w 2169"/>
                  <a:gd name="T27" fmla="*/ 2279 h 2459"/>
                  <a:gd name="T28" fmla="*/ 544 w 2169"/>
                  <a:gd name="T29" fmla="*/ 2283 h 2459"/>
                  <a:gd name="T30" fmla="*/ 496 w 2169"/>
                  <a:gd name="T31" fmla="*/ 2283 h 2459"/>
                  <a:gd name="T32" fmla="*/ 493 w 2169"/>
                  <a:gd name="T33" fmla="*/ 2280 h 2459"/>
                  <a:gd name="T34" fmla="*/ 196 w 2169"/>
                  <a:gd name="T35" fmla="*/ 1832 h 2459"/>
                  <a:gd name="T36" fmla="*/ 195 w 2169"/>
                  <a:gd name="T37" fmla="*/ 1792 h 2459"/>
                  <a:gd name="T38" fmla="*/ 1260 w 2169"/>
                  <a:gd name="T39" fmla="*/ 191 h 2459"/>
                  <a:gd name="T40" fmla="*/ 1305 w 2169"/>
                  <a:gd name="T41" fmla="*/ 166 h 2459"/>
                  <a:gd name="T42" fmla="*/ 1910 w 2169"/>
                  <a:gd name="T43" fmla="*/ 166 h 2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169" h="2459">
                    <a:moveTo>
                      <a:pt x="1910" y="0"/>
                    </a:moveTo>
                    <a:lnTo>
                      <a:pt x="1306" y="0"/>
                    </a:lnTo>
                    <a:cubicBezTo>
                      <a:pt x="1234" y="0"/>
                      <a:pt x="1167" y="31"/>
                      <a:pt x="1130" y="86"/>
                    </a:cubicBezTo>
                    <a:lnTo>
                      <a:pt x="37" y="1730"/>
                    </a:lnTo>
                    <a:cubicBezTo>
                      <a:pt x="0" y="1785"/>
                      <a:pt x="5" y="1847"/>
                      <a:pt x="42" y="1901"/>
                    </a:cubicBezTo>
                    <a:lnTo>
                      <a:pt x="352" y="2369"/>
                    </a:lnTo>
                    <a:cubicBezTo>
                      <a:pt x="391" y="2428"/>
                      <a:pt x="451" y="2459"/>
                      <a:pt x="516" y="2459"/>
                    </a:cubicBezTo>
                    <a:cubicBezTo>
                      <a:pt x="582" y="2459"/>
                      <a:pt x="648" y="2428"/>
                      <a:pt x="687" y="2369"/>
                    </a:cubicBezTo>
                    <a:lnTo>
                      <a:pt x="2091" y="250"/>
                    </a:lnTo>
                    <a:cubicBezTo>
                      <a:pt x="2169" y="133"/>
                      <a:pt x="2066" y="0"/>
                      <a:pt x="1910" y="0"/>
                    </a:cubicBezTo>
                    <a:close/>
                    <a:moveTo>
                      <a:pt x="1910" y="166"/>
                    </a:moveTo>
                    <a:lnTo>
                      <a:pt x="1910" y="166"/>
                    </a:lnTo>
                    <a:cubicBezTo>
                      <a:pt x="1926" y="166"/>
                      <a:pt x="1935" y="184"/>
                      <a:pt x="1926" y="197"/>
                    </a:cubicBezTo>
                    <a:lnTo>
                      <a:pt x="548" y="2279"/>
                    </a:lnTo>
                    <a:cubicBezTo>
                      <a:pt x="547" y="2280"/>
                      <a:pt x="546" y="2282"/>
                      <a:pt x="544" y="2283"/>
                    </a:cubicBezTo>
                    <a:cubicBezTo>
                      <a:pt x="530" y="2299"/>
                      <a:pt x="511" y="2299"/>
                      <a:pt x="496" y="2283"/>
                    </a:cubicBezTo>
                    <a:cubicBezTo>
                      <a:pt x="495" y="2282"/>
                      <a:pt x="494" y="2281"/>
                      <a:pt x="493" y="2280"/>
                    </a:cubicBezTo>
                    <a:lnTo>
                      <a:pt x="196" y="1832"/>
                    </a:lnTo>
                    <a:cubicBezTo>
                      <a:pt x="189" y="1821"/>
                      <a:pt x="188" y="1803"/>
                      <a:pt x="195" y="1792"/>
                    </a:cubicBezTo>
                    <a:lnTo>
                      <a:pt x="1260" y="191"/>
                    </a:lnTo>
                    <a:cubicBezTo>
                      <a:pt x="1270" y="176"/>
                      <a:pt x="1287" y="166"/>
                      <a:pt x="1305" y="166"/>
                    </a:cubicBezTo>
                    <a:lnTo>
                      <a:pt x="1910" y="1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21" name="Freeform 16">
                <a:extLst>
                  <a:ext uri="{FF2B5EF4-FFF2-40B4-BE49-F238E27FC236}">
                    <a16:creationId xmlns:a16="http://schemas.microsoft.com/office/drawing/2014/main" id="{C7B7034D-3232-76E9-2C47-45A63E6A02B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46669" y="5299390"/>
                <a:ext cx="469326" cy="449745"/>
              </a:xfrm>
              <a:custGeom>
                <a:avLst/>
                <a:gdLst>
                  <a:gd name="T0" fmla="*/ 855 w 1516"/>
                  <a:gd name="T1" fmla="*/ 0 h 1492"/>
                  <a:gd name="T2" fmla="*/ 251 w 1516"/>
                  <a:gd name="T3" fmla="*/ 0 h 1492"/>
                  <a:gd name="T4" fmla="*/ 78 w 1516"/>
                  <a:gd name="T5" fmla="*/ 263 h 1492"/>
                  <a:gd name="T6" fmla="*/ 831 w 1516"/>
                  <a:gd name="T7" fmla="*/ 1403 h 1492"/>
                  <a:gd name="T8" fmla="*/ 1004 w 1516"/>
                  <a:gd name="T9" fmla="*/ 1492 h 1492"/>
                  <a:gd name="T10" fmla="*/ 1178 w 1516"/>
                  <a:gd name="T11" fmla="*/ 1403 h 1492"/>
                  <a:gd name="T12" fmla="*/ 1479 w 1516"/>
                  <a:gd name="T13" fmla="*/ 946 h 1492"/>
                  <a:gd name="T14" fmla="*/ 1479 w 1516"/>
                  <a:gd name="T15" fmla="*/ 763 h 1492"/>
                  <a:gd name="T16" fmla="*/ 1034 w 1516"/>
                  <a:gd name="T17" fmla="*/ 88 h 1492"/>
                  <a:gd name="T18" fmla="*/ 855 w 1516"/>
                  <a:gd name="T19" fmla="*/ 0 h 1492"/>
                  <a:gd name="T20" fmla="*/ 855 w 1516"/>
                  <a:gd name="T21" fmla="*/ 166 h 1492"/>
                  <a:gd name="T22" fmla="*/ 860 w 1516"/>
                  <a:gd name="T23" fmla="*/ 167 h 1492"/>
                  <a:gd name="T24" fmla="*/ 905 w 1516"/>
                  <a:gd name="T25" fmla="*/ 196 h 1492"/>
                  <a:gd name="T26" fmla="*/ 1327 w 1516"/>
                  <a:gd name="T27" fmla="*/ 834 h 1492"/>
                  <a:gd name="T28" fmla="*/ 1333 w 1516"/>
                  <a:gd name="T29" fmla="*/ 853 h 1492"/>
                  <a:gd name="T30" fmla="*/ 1333 w 1516"/>
                  <a:gd name="T31" fmla="*/ 853 h 1492"/>
                  <a:gd name="T32" fmla="*/ 1325 w 1516"/>
                  <a:gd name="T33" fmla="*/ 878 h 1492"/>
                  <a:gd name="T34" fmla="*/ 1039 w 1516"/>
                  <a:gd name="T35" fmla="*/ 1312 h 1492"/>
                  <a:gd name="T36" fmla="*/ 1035 w 1516"/>
                  <a:gd name="T37" fmla="*/ 1318 h 1492"/>
                  <a:gd name="T38" fmla="*/ 978 w 1516"/>
                  <a:gd name="T39" fmla="*/ 1318 h 1492"/>
                  <a:gd name="T40" fmla="*/ 973 w 1516"/>
                  <a:gd name="T41" fmla="*/ 1312 h 1492"/>
                  <a:gd name="T42" fmla="*/ 234 w 1516"/>
                  <a:gd name="T43" fmla="*/ 198 h 1492"/>
                  <a:gd name="T44" fmla="*/ 251 w 1516"/>
                  <a:gd name="T45" fmla="*/ 166 h 1492"/>
                  <a:gd name="T46" fmla="*/ 855 w 1516"/>
                  <a:gd name="T47" fmla="*/ 166 h 1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16" h="1492">
                    <a:moveTo>
                      <a:pt x="855" y="0"/>
                    </a:moveTo>
                    <a:lnTo>
                      <a:pt x="251" y="0"/>
                    </a:lnTo>
                    <a:cubicBezTo>
                      <a:pt x="95" y="0"/>
                      <a:pt x="0" y="145"/>
                      <a:pt x="78" y="263"/>
                    </a:cubicBezTo>
                    <a:lnTo>
                      <a:pt x="831" y="1403"/>
                    </a:lnTo>
                    <a:cubicBezTo>
                      <a:pt x="870" y="1462"/>
                      <a:pt x="937" y="1492"/>
                      <a:pt x="1004" y="1492"/>
                    </a:cubicBezTo>
                    <a:cubicBezTo>
                      <a:pt x="1071" y="1492"/>
                      <a:pt x="1139" y="1462"/>
                      <a:pt x="1178" y="1403"/>
                    </a:cubicBezTo>
                    <a:lnTo>
                      <a:pt x="1479" y="946"/>
                    </a:lnTo>
                    <a:cubicBezTo>
                      <a:pt x="1516" y="891"/>
                      <a:pt x="1516" y="818"/>
                      <a:pt x="1479" y="763"/>
                    </a:cubicBezTo>
                    <a:lnTo>
                      <a:pt x="1034" y="88"/>
                    </a:lnTo>
                    <a:cubicBezTo>
                      <a:pt x="998" y="33"/>
                      <a:pt x="927" y="0"/>
                      <a:pt x="855" y="0"/>
                    </a:cubicBezTo>
                    <a:close/>
                    <a:moveTo>
                      <a:pt x="855" y="166"/>
                    </a:moveTo>
                    <a:cubicBezTo>
                      <a:pt x="856" y="166"/>
                      <a:pt x="858" y="166"/>
                      <a:pt x="860" y="167"/>
                    </a:cubicBezTo>
                    <a:cubicBezTo>
                      <a:pt x="879" y="169"/>
                      <a:pt x="895" y="180"/>
                      <a:pt x="905" y="196"/>
                    </a:cubicBezTo>
                    <a:cubicBezTo>
                      <a:pt x="968" y="291"/>
                      <a:pt x="1281" y="764"/>
                      <a:pt x="1327" y="834"/>
                    </a:cubicBezTo>
                    <a:cubicBezTo>
                      <a:pt x="1331" y="840"/>
                      <a:pt x="1333" y="846"/>
                      <a:pt x="1333" y="853"/>
                    </a:cubicBezTo>
                    <a:lnTo>
                      <a:pt x="1333" y="853"/>
                    </a:lnTo>
                    <a:cubicBezTo>
                      <a:pt x="1333" y="862"/>
                      <a:pt x="1330" y="871"/>
                      <a:pt x="1325" y="878"/>
                    </a:cubicBezTo>
                    <a:lnTo>
                      <a:pt x="1039" y="1312"/>
                    </a:lnTo>
                    <a:cubicBezTo>
                      <a:pt x="1038" y="1314"/>
                      <a:pt x="1037" y="1315"/>
                      <a:pt x="1035" y="1318"/>
                    </a:cubicBezTo>
                    <a:cubicBezTo>
                      <a:pt x="1018" y="1338"/>
                      <a:pt x="995" y="1338"/>
                      <a:pt x="978" y="1318"/>
                    </a:cubicBezTo>
                    <a:cubicBezTo>
                      <a:pt x="976" y="1315"/>
                      <a:pt x="975" y="1314"/>
                      <a:pt x="973" y="1312"/>
                    </a:cubicBezTo>
                    <a:cubicBezTo>
                      <a:pt x="790" y="1033"/>
                      <a:pt x="234" y="198"/>
                      <a:pt x="234" y="198"/>
                    </a:cubicBezTo>
                    <a:cubicBezTo>
                      <a:pt x="225" y="185"/>
                      <a:pt x="235" y="166"/>
                      <a:pt x="251" y="166"/>
                    </a:cubicBezTo>
                    <a:lnTo>
                      <a:pt x="855" y="1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</p:grpSp>
        <p:grpSp>
          <p:nvGrpSpPr>
            <p:cNvPr id="7" name="Skupina 6">
              <a:extLst>
                <a:ext uri="{FF2B5EF4-FFF2-40B4-BE49-F238E27FC236}">
                  <a16:creationId xmlns:a16="http://schemas.microsoft.com/office/drawing/2014/main" id="{11BC46C0-76DD-CF11-1F2B-6F6C08B64E64}"/>
                </a:ext>
              </a:extLst>
            </p:cNvPr>
            <p:cNvGrpSpPr/>
            <p:nvPr/>
          </p:nvGrpSpPr>
          <p:grpSpPr>
            <a:xfrm>
              <a:off x="8267766" y="4172138"/>
              <a:ext cx="1927045" cy="327122"/>
              <a:chOff x="4825687" y="6061311"/>
              <a:chExt cx="2057188" cy="349215"/>
            </a:xfrm>
            <a:grpFill/>
          </p:grpSpPr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50A5D850-AA76-2B4F-BDB6-2D72373C087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25687" y="6061311"/>
                <a:ext cx="347599" cy="210322"/>
              </a:xfrm>
              <a:custGeom>
                <a:avLst/>
                <a:gdLst>
                  <a:gd name="T0" fmla="*/ 661 w 1122"/>
                  <a:gd name="T1" fmla="*/ 0 h 698"/>
                  <a:gd name="T2" fmla="*/ 1122 w 1122"/>
                  <a:gd name="T3" fmla="*/ 698 h 698"/>
                  <a:gd name="T4" fmla="*/ 880 w 1122"/>
                  <a:gd name="T5" fmla="*/ 698 h 698"/>
                  <a:gd name="T6" fmla="*/ 805 w 1122"/>
                  <a:gd name="T7" fmla="*/ 574 h 698"/>
                  <a:gd name="T8" fmla="*/ 314 w 1122"/>
                  <a:gd name="T9" fmla="*/ 574 h 698"/>
                  <a:gd name="T10" fmla="*/ 237 w 1122"/>
                  <a:gd name="T11" fmla="*/ 698 h 698"/>
                  <a:gd name="T12" fmla="*/ 0 w 1122"/>
                  <a:gd name="T13" fmla="*/ 698 h 698"/>
                  <a:gd name="T14" fmla="*/ 462 w 1122"/>
                  <a:gd name="T15" fmla="*/ 0 h 698"/>
                  <a:gd name="T16" fmla="*/ 661 w 1122"/>
                  <a:gd name="T17" fmla="*/ 0 h 698"/>
                  <a:gd name="T18" fmla="*/ 561 w 1122"/>
                  <a:gd name="T19" fmla="*/ 169 h 698"/>
                  <a:gd name="T20" fmla="*/ 401 w 1122"/>
                  <a:gd name="T21" fmla="*/ 427 h 698"/>
                  <a:gd name="T22" fmla="*/ 717 w 1122"/>
                  <a:gd name="T23" fmla="*/ 427 h 698"/>
                  <a:gd name="T24" fmla="*/ 561 w 1122"/>
                  <a:gd name="T25" fmla="*/ 169 h 6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22" h="698">
                    <a:moveTo>
                      <a:pt x="661" y="0"/>
                    </a:moveTo>
                    <a:lnTo>
                      <a:pt x="1122" y="698"/>
                    </a:lnTo>
                    <a:lnTo>
                      <a:pt x="880" y="698"/>
                    </a:lnTo>
                    <a:lnTo>
                      <a:pt x="805" y="574"/>
                    </a:lnTo>
                    <a:lnTo>
                      <a:pt x="314" y="574"/>
                    </a:lnTo>
                    <a:lnTo>
                      <a:pt x="237" y="698"/>
                    </a:lnTo>
                    <a:lnTo>
                      <a:pt x="0" y="698"/>
                    </a:lnTo>
                    <a:lnTo>
                      <a:pt x="462" y="0"/>
                    </a:lnTo>
                    <a:lnTo>
                      <a:pt x="661" y="0"/>
                    </a:lnTo>
                    <a:close/>
                    <a:moveTo>
                      <a:pt x="561" y="169"/>
                    </a:moveTo>
                    <a:lnTo>
                      <a:pt x="401" y="427"/>
                    </a:lnTo>
                    <a:lnTo>
                      <a:pt x="717" y="427"/>
                    </a:lnTo>
                    <a:lnTo>
                      <a:pt x="561" y="1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1CABBBBA-237A-4540-09F9-EFA4E358AF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1401" y="6097027"/>
                <a:ext cx="225872" cy="174607"/>
              </a:xfrm>
              <a:custGeom>
                <a:avLst/>
                <a:gdLst>
                  <a:gd name="T0" fmla="*/ 345 w 730"/>
                  <a:gd name="T1" fmla="*/ 578 h 578"/>
                  <a:gd name="T2" fmla="*/ 0 w 730"/>
                  <a:gd name="T3" fmla="*/ 532 h 578"/>
                  <a:gd name="T4" fmla="*/ 35 w 730"/>
                  <a:gd name="T5" fmla="*/ 417 h 578"/>
                  <a:gd name="T6" fmla="*/ 346 w 730"/>
                  <a:gd name="T7" fmla="*/ 463 h 578"/>
                  <a:gd name="T8" fmla="*/ 566 w 730"/>
                  <a:gd name="T9" fmla="*/ 405 h 578"/>
                  <a:gd name="T10" fmla="*/ 355 w 730"/>
                  <a:gd name="T11" fmla="*/ 346 h 578"/>
                  <a:gd name="T12" fmla="*/ 3 w 730"/>
                  <a:gd name="T13" fmla="*/ 172 h 578"/>
                  <a:gd name="T14" fmla="*/ 387 w 730"/>
                  <a:gd name="T15" fmla="*/ 0 h 578"/>
                  <a:gd name="T16" fmla="*/ 711 w 730"/>
                  <a:gd name="T17" fmla="*/ 43 h 578"/>
                  <a:gd name="T18" fmla="*/ 677 w 730"/>
                  <a:gd name="T19" fmla="*/ 159 h 578"/>
                  <a:gd name="T20" fmla="*/ 386 w 730"/>
                  <a:gd name="T21" fmla="*/ 115 h 578"/>
                  <a:gd name="T22" fmla="*/ 169 w 730"/>
                  <a:gd name="T23" fmla="*/ 161 h 578"/>
                  <a:gd name="T24" fmla="*/ 363 w 730"/>
                  <a:gd name="T25" fmla="*/ 217 h 578"/>
                  <a:gd name="T26" fmla="*/ 730 w 730"/>
                  <a:gd name="T27" fmla="*/ 386 h 578"/>
                  <a:gd name="T28" fmla="*/ 345 w 730"/>
                  <a:gd name="T29" fmla="*/ 578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30" h="578">
                    <a:moveTo>
                      <a:pt x="345" y="578"/>
                    </a:moveTo>
                    <a:cubicBezTo>
                      <a:pt x="222" y="578"/>
                      <a:pt x="104" y="567"/>
                      <a:pt x="0" y="532"/>
                    </a:cubicBezTo>
                    <a:lnTo>
                      <a:pt x="35" y="417"/>
                    </a:lnTo>
                    <a:cubicBezTo>
                      <a:pt x="119" y="445"/>
                      <a:pt x="225" y="463"/>
                      <a:pt x="346" y="463"/>
                    </a:cubicBezTo>
                    <a:cubicBezTo>
                      <a:pt x="503" y="463"/>
                      <a:pt x="566" y="442"/>
                      <a:pt x="566" y="405"/>
                    </a:cubicBezTo>
                    <a:cubicBezTo>
                      <a:pt x="566" y="366"/>
                      <a:pt x="510" y="357"/>
                      <a:pt x="355" y="346"/>
                    </a:cubicBezTo>
                    <a:cubicBezTo>
                      <a:pt x="121" y="329"/>
                      <a:pt x="3" y="294"/>
                      <a:pt x="3" y="172"/>
                    </a:cubicBezTo>
                    <a:cubicBezTo>
                      <a:pt x="3" y="59"/>
                      <a:pt x="146" y="0"/>
                      <a:pt x="387" y="0"/>
                    </a:cubicBezTo>
                    <a:cubicBezTo>
                      <a:pt x="504" y="0"/>
                      <a:pt x="627" y="11"/>
                      <a:pt x="711" y="43"/>
                    </a:cubicBezTo>
                    <a:lnTo>
                      <a:pt x="677" y="159"/>
                    </a:lnTo>
                    <a:cubicBezTo>
                      <a:pt x="597" y="129"/>
                      <a:pt x="497" y="115"/>
                      <a:pt x="386" y="115"/>
                    </a:cubicBezTo>
                    <a:cubicBezTo>
                      <a:pt x="247" y="115"/>
                      <a:pt x="169" y="128"/>
                      <a:pt x="169" y="161"/>
                    </a:cubicBezTo>
                    <a:cubicBezTo>
                      <a:pt x="169" y="195"/>
                      <a:pt x="217" y="206"/>
                      <a:pt x="363" y="217"/>
                    </a:cubicBezTo>
                    <a:cubicBezTo>
                      <a:pt x="600" y="233"/>
                      <a:pt x="730" y="258"/>
                      <a:pt x="730" y="386"/>
                    </a:cubicBezTo>
                    <a:cubicBezTo>
                      <a:pt x="730" y="527"/>
                      <a:pt x="574" y="578"/>
                      <a:pt x="345" y="5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6CC19143-B9EB-19A9-C042-13147619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8092" y="6098349"/>
                <a:ext cx="248864" cy="173285"/>
              </a:xfrm>
              <a:custGeom>
                <a:avLst/>
                <a:gdLst>
                  <a:gd name="T0" fmla="*/ 482 w 804"/>
                  <a:gd name="T1" fmla="*/ 128 h 577"/>
                  <a:gd name="T2" fmla="*/ 482 w 804"/>
                  <a:gd name="T3" fmla="*/ 577 h 577"/>
                  <a:gd name="T4" fmla="*/ 321 w 804"/>
                  <a:gd name="T5" fmla="*/ 577 h 577"/>
                  <a:gd name="T6" fmla="*/ 321 w 804"/>
                  <a:gd name="T7" fmla="*/ 128 h 577"/>
                  <a:gd name="T8" fmla="*/ 0 w 804"/>
                  <a:gd name="T9" fmla="*/ 128 h 577"/>
                  <a:gd name="T10" fmla="*/ 0 w 804"/>
                  <a:gd name="T11" fmla="*/ 0 h 577"/>
                  <a:gd name="T12" fmla="*/ 804 w 804"/>
                  <a:gd name="T13" fmla="*/ 0 h 577"/>
                  <a:gd name="T14" fmla="*/ 804 w 804"/>
                  <a:gd name="T15" fmla="*/ 128 h 577"/>
                  <a:gd name="T16" fmla="*/ 482 w 804"/>
                  <a:gd name="T17" fmla="*/ 128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04" h="577">
                    <a:moveTo>
                      <a:pt x="482" y="128"/>
                    </a:moveTo>
                    <a:lnTo>
                      <a:pt x="482" y="577"/>
                    </a:lnTo>
                    <a:lnTo>
                      <a:pt x="321" y="577"/>
                    </a:lnTo>
                    <a:lnTo>
                      <a:pt x="321" y="128"/>
                    </a:lnTo>
                    <a:lnTo>
                      <a:pt x="0" y="128"/>
                    </a:lnTo>
                    <a:lnTo>
                      <a:pt x="0" y="0"/>
                    </a:lnTo>
                    <a:lnTo>
                      <a:pt x="804" y="0"/>
                    </a:lnTo>
                    <a:lnTo>
                      <a:pt x="804" y="128"/>
                    </a:lnTo>
                    <a:lnTo>
                      <a:pt x="482" y="1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84795FC3-EC32-D9D7-AC90-54A5E2C0654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84540" y="6097027"/>
                <a:ext cx="231282" cy="174607"/>
              </a:xfrm>
              <a:custGeom>
                <a:avLst/>
                <a:gdLst>
                  <a:gd name="T0" fmla="*/ 492 w 748"/>
                  <a:gd name="T1" fmla="*/ 122 h 578"/>
                  <a:gd name="T2" fmla="*/ 161 w 748"/>
                  <a:gd name="T3" fmla="*/ 122 h 578"/>
                  <a:gd name="T4" fmla="*/ 161 w 748"/>
                  <a:gd name="T5" fmla="*/ 248 h 578"/>
                  <a:gd name="T6" fmla="*/ 498 w 748"/>
                  <a:gd name="T7" fmla="*/ 248 h 578"/>
                  <a:gd name="T8" fmla="*/ 577 w 748"/>
                  <a:gd name="T9" fmla="*/ 183 h 578"/>
                  <a:gd name="T10" fmla="*/ 492 w 748"/>
                  <a:gd name="T11" fmla="*/ 122 h 578"/>
                  <a:gd name="T12" fmla="*/ 533 w 748"/>
                  <a:gd name="T13" fmla="*/ 578 h 578"/>
                  <a:gd name="T14" fmla="*/ 336 w 748"/>
                  <a:gd name="T15" fmla="*/ 363 h 578"/>
                  <a:gd name="T16" fmla="*/ 161 w 748"/>
                  <a:gd name="T17" fmla="*/ 363 h 578"/>
                  <a:gd name="T18" fmla="*/ 161 w 748"/>
                  <a:gd name="T19" fmla="*/ 578 h 578"/>
                  <a:gd name="T20" fmla="*/ 0 w 748"/>
                  <a:gd name="T21" fmla="*/ 578 h 578"/>
                  <a:gd name="T22" fmla="*/ 0 w 748"/>
                  <a:gd name="T23" fmla="*/ 0 h 578"/>
                  <a:gd name="T24" fmla="*/ 530 w 748"/>
                  <a:gd name="T25" fmla="*/ 0 h 578"/>
                  <a:gd name="T26" fmla="*/ 735 w 748"/>
                  <a:gd name="T27" fmla="*/ 178 h 578"/>
                  <a:gd name="T28" fmla="*/ 552 w 748"/>
                  <a:gd name="T29" fmla="*/ 354 h 578"/>
                  <a:gd name="T30" fmla="*/ 526 w 748"/>
                  <a:gd name="T31" fmla="*/ 354 h 578"/>
                  <a:gd name="T32" fmla="*/ 748 w 748"/>
                  <a:gd name="T33" fmla="*/ 578 h 578"/>
                  <a:gd name="T34" fmla="*/ 533 w 748"/>
                  <a:gd name="T35" fmla="*/ 578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48" h="578">
                    <a:moveTo>
                      <a:pt x="492" y="122"/>
                    </a:moveTo>
                    <a:lnTo>
                      <a:pt x="161" y="122"/>
                    </a:lnTo>
                    <a:lnTo>
                      <a:pt x="161" y="248"/>
                    </a:lnTo>
                    <a:lnTo>
                      <a:pt x="498" y="248"/>
                    </a:lnTo>
                    <a:cubicBezTo>
                      <a:pt x="544" y="248"/>
                      <a:pt x="577" y="228"/>
                      <a:pt x="577" y="183"/>
                    </a:cubicBezTo>
                    <a:cubicBezTo>
                      <a:pt x="577" y="143"/>
                      <a:pt x="543" y="122"/>
                      <a:pt x="492" y="122"/>
                    </a:cubicBezTo>
                    <a:close/>
                    <a:moveTo>
                      <a:pt x="533" y="578"/>
                    </a:moveTo>
                    <a:lnTo>
                      <a:pt x="336" y="363"/>
                    </a:lnTo>
                    <a:lnTo>
                      <a:pt x="161" y="363"/>
                    </a:lnTo>
                    <a:lnTo>
                      <a:pt x="161" y="578"/>
                    </a:lnTo>
                    <a:lnTo>
                      <a:pt x="0" y="578"/>
                    </a:lnTo>
                    <a:lnTo>
                      <a:pt x="0" y="0"/>
                    </a:lnTo>
                    <a:lnTo>
                      <a:pt x="530" y="0"/>
                    </a:lnTo>
                    <a:cubicBezTo>
                      <a:pt x="640" y="0"/>
                      <a:pt x="735" y="58"/>
                      <a:pt x="735" y="178"/>
                    </a:cubicBezTo>
                    <a:cubicBezTo>
                      <a:pt x="735" y="286"/>
                      <a:pt x="654" y="349"/>
                      <a:pt x="552" y="354"/>
                    </a:cubicBezTo>
                    <a:lnTo>
                      <a:pt x="526" y="354"/>
                    </a:lnTo>
                    <a:lnTo>
                      <a:pt x="748" y="578"/>
                    </a:lnTo>
                    <a:lnTo>
                      <a:pt x="533" y="5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B51D467D-015A-84CC-1608-9FC2F1AF4D2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25289" y="6097027"/>
                <a:ext cx="286735" cy="174607"/>
              </a:xfrm>
              <a:custGeom>
                <a:avLst/>
                <a:gdLst>
                  <a:gd name="T0" fmla="*/ 547 w 929"/>
                  <a:gd name="T1" fmla="*/ 0 h 578"/>
                  <a:gd name="T2" fmla="*/ 929 w 929"/>
                  <a:gd name="T3" fmla="*/ 578 h 578"/>
                  <a:gd name="T4" fmla="*/ 728 w 929"/>
                  <a:gd name="T5" fmla="*/ 578 h 578"/>
                  <a:gd name="T6" fmla="*/ 666 w 929"/>
                  <a:gd name="T7" fmla="*/ 475 h 578"/>
                  <a:gd name="T8" fmla="*/ 260 w 929"/>
                  <a:gd name="T9" fmla="*/ 475 h 578"/>
                  <a:gd name="T10" fmla="*/ 196 w 929"/>
                  <a:gd name="T11" fmla="*/ 578 h 578"/>
                  <a:gd name="T12" fmla="*/ 0 w 929"/>
                  <a:gd name="T13" fmla="*/ 578 h 578"/>
                  <a:gd name="T14" fmla="*/ 382 w 929"/>
                  <a:gd name="T15" fmla="*/ 0 h 578"/>
                  <a:gd name="T16" fmla="*/ 547 w 929"/>
                  <a:gd name="T17" fmla="*/ 0 h 578"/>
                  <a:gd name="T18" fmla="*/ 464 w 929"/>
                  <a:gd name="T19" fmla="*/ 140 h 578"/>
                  <a:gd name="T20" fmla="*/ 332 w 929"/>
                  <a:gd name="T21" fmla="*/ 354 h 578"/>
                  <a:gd name="T22" fmla="*/ 593 w 929"/>
                  <a:gd name="T23" fmla="*/ 354 h 578"/>
                  <a:gd name="T24" fmla="*/ 464 w 929"/>
                  <a:gd name="T25" fmla="*/ 140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9" h="578">
                    <a:moveTo>
                      <a:pt x="547" y="0"/>
                    </a:moveTo>
                    <a:lnTo>
                      <a:pt x="929" y="578"/>
                    </a:lnTo>
                    <a:lnTo>
                      <a:pt x="728" y="578"/>
                    </a:lnTo>
                    <a:lnTo>
                      <a:pt x="666" y="475"/>
                    </a:lnTo>
                    <a:lnTo>
                      <a:pt x="260" y="475"/>
                    </a:lnTo>
                    <a:lnTo>
                      <a:pt x="196" y="578"/>
                    </a:lnTo>
                    <a:lnTo>
                      <a:pt x="0" y="578"/>
                    </a:lnTo>
                    <a:lnTo>
                      <a:pt x="382" y="0"/>
                    </a:lnTo>
                    <a:lnTo>
                      <a:pt x="547" y="0"/>
                    </a:lnTo>
                    <a:close/>
                    <a:moveTo>
                      <a:pt x="464" y="140"/>
                    </a:moveTo>
                    <a:lnTo>
                      <a:pt x="332" y="354"/>
                    </a:lnTo>
                    <a:lnTo>
                      <a:pt x="593" y="354"/>
                    </a:lnTo>
                    <a:lnTo>
                      <a:pt x="464" y="1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7696CCC6-2186-54F3-6C7D-A093829453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0628" y="6098349"/>
                <a:ext cx="290793" cy="173285"/>
              </a:xfrm>
              <a:custGeom>
                <a:avLst/>
                <a:gdLst>
                  <a:gd name="T0" fmla="*/ 737 w 940"/>
                  <a:gd name="T1" fmla="*/ 0 h 577"/>
                  <a:gd name="T2" fmla="*/ 470 w 940"/>
                  <a:gd name="T3" fmla="*/ 400 h 577"/>
                  <a:gd name="T4" fmla="*/ 204 w 940"/>
                  <a:gd name="T5" fmla="*/ 0 h 577"/>
                  <a:gd name="T6" fmla="*/ 0 w 940"/>
                  <a:gd name="T7" fmla="*/ 0 h 577"/>
                  <a:gd name="T8" fmla="*/ 380 w 940"/>
                  <a:gd name="T9" fmla="*/ 577 h 577"/>
                  <a:gd name="T10" fmla="*/ 557 w 940"/>
                  <a:gd name="T11" fmla="*/ 577 h 577"/>
                  <a:gd name="T12" fmla="*/ 940 w 940"/>
                  <a:gd name="T13" fmla="*/ 0 h 577"/>
                  <a:gd name="T14" fmla="*/ 737 w 940"/>
                  <a:gd name="T15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0" h="577">
                    <a:moveTo>
                      <a:pt x="737" y="0"/>
                    </a:moveTo>
                    <a:lnTo>
                      <a:pt x="470" y="400"/>
                    </a:lnTo>
                    <a:lnTo>
                      <a:pt x="204" y="0"/>
                    </a:lnTo>
                    <a:lnTo>
                      <a:pt x="0" y="0"/>
                    </a:lnTo>
                    <a:lnTo>
                      <a:pt x="380" y="577"/>
                    </a:lnTo>
                    <a:lnTo>
                      <a:pt x="557" y="577"/>
                    </a:lnTo>
                    <a:lnTo>
                      <a:pt x="940" y="0"/>
                    </a:lnTo>
                    <a:lnTo>
                      <a:pt x="73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15" name="Rectangle 13">
                <a:extLst>
                  <a:ext uri="{FF2B5EF4-FFF2-40B4-BE49-F238E27FC236}">
                    <a16:creationId xmlns:a16="http://schemas.microsoft.com/office/drawing/2014/main" id="{479B7CF3-47F3-0B81-BFBC-B94F55C50B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69003" y="6098349"/>
                <a:ext cx="50044" cy="17328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A041BEFF-1C0A-BEDA-26F0-C0937439EA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36629" y="6061311"/>
                <a:ext cx="346246" cy="210322"/>
              </a:xfrm>
              <a:custGeom>
                <a:avLst/>
                <a:gdLst>
                  <a:gd name="T0" fmla="*/ 662 w 1122"/>
                  <a:gd name="T1" fmla="*/ 0 h 697"/>
                  <a:gd name="T2" fmla="*/ 1122 w 1122"/>
                  <a:gd name="T3" fmla="*/ 697 h 697"/>
                  <a:gd name="T4" fmla="*/ 880 w 1122"/>
                  <a:gd name="T5" fmla="*/ 697 h 697"/>
                  <a:gd name="T6" fmla="*/ 805 w 1122"/>
                  <a:gd name="T7" fmla="*/ 573 h 697"/>
                  <a:gd name="T8" fmla="*/ 314 w 1122"/>
                  <a:gd name="T9" fmla="*/ 573 h 697"/>
                  <a:gd name="T10" fmla="*/ 237 w 1122"/>
                  <a:gd name="T11" fmla="*/ 697 h 697"/>
                  <a:gd name="T12" fmla="*/ 0 w 1122"/>
                  <a:gd name="T13" fmla="*/ 697 h 697"/>
                  <a:gd name="T14" fmla="*/ 461 w 1122"/>
                  <a:gd name="T15" fmla="*/ 0 h 697"/>
                  <a:gd name="T16" fmla="*/ 662 w 1122"/>
                  <a:gd name="T17" fmla="*/ 0 h 697"/>
                  <a:gd name="T18" fmla="*/ 560 w 1122"/>
                  <a:gd name="T19" fmla="*/ 169 h 697"/>
                  <a:gd name="T20" fmla="*/ 401 w 1122"/>
                  <a:gd name="T21" fmla="*/ 426 h 697"/>
                  <a:gd name="T22" fmla="*/ 717 w 1122"/>
                  <a:gd name="T23" fmla="*/ 426 h 697"/>
                  <a:gd name="T24" fmla="*/ 560 w 1122"/>
                  <a:gd name="T25" fmla="*/ 169 h 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22" h="697">
                    <a:moveTo>
                      <a:pt x="662" y="0"/>
                    </a:moveTo>
                    <a:lnTo>
                      <a:pt x="1122" y="697"/>
                    </a:lnTo>
                    <a:lnTo>
                      <a:pt x="880" y="697"/>
                    </a:lnTo>
                    <a:lnTo>
                      <a:pt x="805" y="573"/>
                    </a:lnTo>
                    <a:lnTo>
                      <a:pt x="314" y="573"/>
                    </a:lnTo>
                    <a:lnTo>
                      <a:pt x="237" y="697"/>
                    </a:lnTo>
                    <a:lnTo>
                      <a:pt x="0" y="697"/>
                    </a:lnTo>
                    <a:lnTo>
                      <a:pt x="461" y="0"/>
                    </a:lnTo>
                    <a:lnTo>
                      <a:pt x="662" y="0"/>
                    </a:lnTo>
                    <a:close/>
                    <a:moveTo>
                      <a:pt x="560" y="169"/>
                    </a:moveTo>
                    <a:lnTo>
                      <a:pt x="401" y="426"/>
                    </a:lnTo>
                    <a:lnTo>
                      <a:pt x="717" y="426"/>
                    </a:lnTo>
                    <a:lnTo>
                      <a:pt x="560" y="1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6969AE48-2947-FF9B-31A8-92471DEE62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25687" y="6327190"/>
                <a:ext cx="2057188" cy="83336"/>
              </a:xfrm>
              <a:custGeom>
                <a:avLst/>
                <a:gdLst>
                  <a:gd name="T0" fmla="*/ 117 w 6653"/>
                  <a:gd name="T1" fmla="*/ 5 h 279"/>
                  <a:gd name="T2" fmla="*/ 112 w 6653"/>
                  <a:gd name="T3" fmla="*/ 56 h 279"/>
                  <a:gd name="T4" fmla="*/ 269 w 6653"/>
                  <a:gd name="T5" fmla="*/ 269 h 279"/>
                  <a:gd name="T6" fmla="*/ 438 w 6653"/>
                  <a:gd name="T7" fmla="*/ 270 h 279"/>
                  <a:gd name="T8" fmla="*/ 446 w 6653"/>
                  <a:gd name="T9" fmla="*/ 181 h 279"/>
                  <a:gd name="T10" fmla="*/ 269 w 6653"/>
                  <a:gd name="T11" fmla="*/ 269 h 279"/>
                  <a:gd name="T12" fmla="*/ 392 w 6653"/>
                  <a:gd name="T13" fmla="*/ 56 h 279"/>
                  <a:gd name="T14" fmla="*/ 613 w 6653"/>
                  <a:gd name="T15" fmla="*/ 56 h 279"/>
                  <a:gd name="T16" fmla="*/ 554 w 6653"/>
                  <a:gd name="T17" fmla="*/ 10 h 279"/>
                  <a:gd name="T18" fmla="*/ 767 w 6653"/>
                  <a:gd name="T19" fmla="*/ 223 h 279"/>
                  <a:gd name="T20" fmla="*/ 975 w 6653"/>
                  <a:gd name="T21" fmla="*/ 155 h 279"/>
                  <a:gd name="T22" fmla="*/ 820 w 6653"/>
                  <a:gd name="T23" fmla="*/ 269 h 279"/>
                  <a:gd name="T24" fmla="*/ 896 w 6653"/>
                  <a:gd name="T25" fmla="*/ 133 h 279"/>
                  <a:gd name="T26" fmla="*/ 1074 w 6653"/>
                  <a:gd name="T27" fmla="*/ 274 h 279"/>
                  <a:gd name="T28" fmla="*/ 1250 w 6653"/>
                  <a:gd name="T29" fmla="*/ 10 h 279"/>
                  <a:gd name="T30" fmla="*/ 1245 w 6653"/>
                  <a:gd name="T31" fmla="*/ 274 h 279"/>
                  <a:gd name="T32" fmla="*/ 1369 w 6653"/>
                  <a:gd name="T33" fmla="*/ 10 h 279"/>
                  <a:gd name="T34" fmla="*/ 1577 w 6653"/>
                  <a:gd name="T35" fmla="*/ 145 h 279"/>
                  <a:gd name="T36" fmla="*/ 1901 w 6653"/>
                  <a:gd name="T37" fmla="*/ 5 h 279"/>
                  <a:gd name="T38" fmla="*/ 1641 w 6653"/>
                  <a:gd name="T39" fmla="*/ 5 h 279"/>
                  <a:gd name="T40" fmla="*/ 1695 w 6653"/>
                  <a:gd name="T41" fmla="*/ 104 h 279"/>
                  <a:gd name="T42" fmla="*/ 1885 w 6653"/>
                  <a:gd name="T43" fmla="*/ 104 h 279"/>
                  <a:gd name="T44" fmla="*/ 1940 w 6653"/>
                  <a:gd name="T45" fmla="*/ 5 h 279"/>
                  <a:gd name="T46" fmla="*/ 2415 w 6653"/>
                  <a:gd name="T47" fmla="*/ 106 h 279"/>
                  <a:gd name="T48" fmla="*/ 2244 w 6653"/>
                  <a:gd name="T49" fmla="*/ 274 h 279"/>
                  <a:gd name="T50" fmla="*/ 2302 w 6653"/>
                  <a:gd name="T51" fmla="*/ 56 h 279"/>
                  <a:gd name="T52" fmla="*/ 2574 w 6653"/>
                  <a:gd name="T53" fmla="*/ 190 h 279"/>
                  <a:gd name="T54" fmla="*/ 2649 w 6653"/>
                  <a:gd name="T55" fmla="*/ 199 h 279"/>
                  <a:gd name="T56" fmla="*/ 2458 w 6653"/>
                  <a:gd name="T57" fmla="*/ 10 h 279"/>
                  <a:gd name="T58" fmla="*/ 2517 w 6653"/>
                  <a:gd name="T59" fmla="*/ 56 h 279"/>
                  <a:gd name="T60" fmla="*/ 2874 w 6653"/>
                  <a:gd name="T61" fmla="*/ 0 h 279"/>
                  <a:gd name="T62" fmla="*/ 3184 w 6653"/>
                  <a:gd name="T63" fmla="*/ 274 h 279"/>
                  <a:gd name="T64" fmla="*/ 3073 w 6653"/>
                  <a:gd name="T65" fmla="*/ 274 h 279"/>
                  <a:gd name="T66" fmla="*/ 3127 w 6653"/>
                  <a:gd name="T67" fmla="*/ 56 h 279"/>
                  <a:gd name="T68" fmla="*/ 3429 w 6653"/>
                  <a:gd name="T69" fmla="*/ 5 h 279"/>
                  <a:gd name="T70" fmla="*/ 3642 w 6653"/>
                  <a:gd name="T71" fmla="*/ 10 h 279"/>
                  <a:gd name="T72" fmla="*/ 3960 w 6653"/>
                  <a:gd name="T73" fmla="*/ 107 h 279"/>
                  <a:gd name="T74" fmla="*/ 3908 w 6653"/>
                  <a:gd name="T75" fmla="*/ 169 h 279"/>
                  <a:gd name="T76" fmla="*/ 3908 w 6653"/>
                  <a:gd name="T77" fmla="*/ 113 h 279"/>
                  <a:gd name="T78" fmla="*/ 4142 w 6653"/>
                  <a:gd name="T79" fmla="*/ 269 h 279"/>
                  <a:gd name="T80" fmla="*/ 3988 w 6653"/>
                  <a:gd name="T81" fmla="*/ 5 h 279"/>
                  <a:gd name="T82" fmla="*/ 4264 w 6653"/>
                  <a:gd name="T83" fmla="*/ 191 h 279"/>
                  <a:gd name="T84" fmla="*/ 4323 w 6653"/>
                  <a:gd name="T85" fmla="*/ 86 h 279"/>
                  <a:gd name="T86" fmla="*/ 4381 w 6653"/>
                  <a:gd name="T87" fmla="*/ 0 h 279"/>
                  <a:gd name="T88" fmla="*/ 4323 w 6653"/>
                  <a:gd name="T89" fmla="*/ 190 h 279"/>
                  <a:gd name="T90" fmla="*/ 4927 w 6653"/>
                  <a:gd name="T91" fmla="*/ 174 h 279"/>
                  <a:gd name="T92" fmla="*/ 4942 w 6653"/>
                  <a:gd name="T93" fmla="*/ 56 h 279"/>
                  <a:gd name="T94" fmla="*/ 4740 w 6653"/>
                  <a:gd name="T95" fmla="*/ 269 h 279"/>
                  <a:gd name="T96" fmla="*/ 5266 w 6653"/>
                  <a:gd name="T97" fmla="*/ 139 h 279"/>
                  <a:gd name="T98" fmla="*/ 5121 w 6653"/>
                  <a:gd name="T99" fmla="*/ 51 h 279"/>
                  <a:gd name="T100" fmla="*/ 5431 w 6653"/>
                  <a:gd name="T101" fmla="*/ 190 h 279"/>
                  <a:gd name="T102" fmla="*/ 5506 w 6653"/>
                  <a:gd name="T103" fmla="*/ 199 h 279"/>
                  <a:gd name="T104" fmla="*/ 5315 w 6653"/>
                  <a:gd name="T105" fmla="*/ 10 h 279"/>
                  <a:gd name="T106" fmla="*/ 5374 w 6653"/>
                  <a:gd name="T107" fmla="*/ 56 h 279"/>
                  <a:gd name="T108" fmla="*/ 5922 w 6653"/>
                  <a:gd name="T109" fmla="*/ 269 h 279"/>
                  <a:gd name="T110" fmla="*/ 5960 w 6653"/>
                  <a:gd name="T111" fmla="*/ 10 h 279"/>
                  <a:gd name="T112" fmla="*/ 5814 w 6653"/>
                  <a:gd name="T113" fmla="*/ 5 h 279"/>
                  <a:gd name="T114" fmla="*/ 6050 w 6653"/>
                  <a:gd name="T115" fmla="*/ 139 h 279"/>
                  <a:gd name="T116" fmla="*/ 6195 w 6653"/>
                  <a:gd name="T117" fmla="*/ 227 h 279"/>
                  <a:gd name="T118" fmla="*/ 6445 w 6653"/>
                  <a:gd name="T119" fmla="*/ 10 h 279"/>
                  <a:gd name="T120" fmla="*/ 6653 w 6653"/>
                  <a:gd name="T121" fmla="*/ 145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653" h="279">
                    <a:moveTo>
                      <a:pt x="54" y="274"/>
                    </a:moveTo>
                    <a:cubicBezTo>
                      <a:pt x="57" y="274"/>
                      <a:pt x="60" y="271"/>
                      <a:pt x="60" y="269"/>
                    </a:cubicBezTo>
                    <a:lnTo>
                      <a:pt x="60" y="205"/>
                    </a:lnTo>
                    <a:lnTo>
                      <a:pt x="117" y="205"/>
                    </a:lnTo>
                    <a:cubicBezTo>
                      <a:pt x="179" y="205"/>
                      <a:pt x="226" y="168"/>
                      <a:pt x="226" y="106"/>
                    </a:cubicBezTo>
                    <a:cubicBezTo>
                      <a:pt x="226" y="44"/>
                      <a:pt x="181" y="5"/>
                      <a:pt x="117" y="5"/>
                    </a:cubicBezTo>
                    <a:lnTo>
                      <a:pt x="5" y="5"/>
                    </a:lnTo>
                    <a:cubicBezTo>
                      <a:pt x="3" y="5"/>
                      <a:pt x="0" y="7"/>
                      <a:pt x="0" y="10"/>
                    </a:cubicBezTo>
                    <a:lnTo>
                      <a:pt x="0" y="269"/>
                    </a:lnTo>
                    <a:cubicBezTo>
                      <a:pt x="0" y="271"/>
                      <a:pt x="3" y="274"/>
                      <a:pt x="5" y="274"/>
                    </a:cubicBezTo>
                    <a:lnTo>
                      <a:pt x="54" y="274"/>
                    </a:lnTo>
                    <a:close/>
                    <a:moveTo>
                      <a:pt x="112" y="56"/>
                    </a:moveTo>
                    <a:cubicBezTo>
                      <a:pt x="145" y="56"/>
                      <a:pt x="167" y="75"/>
                      <a:pt x="167" y="106"/>
                    </a:cubicBezTo>
                    <a:cubicBezTo>
                      <a:pt x="167" y="136"/>
                      <a:pt x="147" y="156"/>
                      <a:pt x="112" y="156"/>
                    </a:cubicBezTo>
                    <a:lnTo>
                      <a:pt x="60" y="156"/>
                    </a:lnTo>
                    <a:lnTo>
                      <a:pt x="60" y="56"/>
                    </a:lnTo>
                    <a:lnTo>
                      <a:pt x="112" y="56"/>
                    </a:lnTo>
                    <a:close/>
                    <a:moveTo>
                      <a:pt x="269" y="269"/>
                    </a:moveTo>
                    <a:cubicBezTo>
                      <a:pt x="269" y="271"/>
                      <a:pt x="271" y="274"/>
                      <a:pt x="274" y="274"/>
                    </a:cubicBezTo>
                    <a:lnTo>
                      <a:pt x="323" y="274"/>
                    </a:lnTo>
                    <a:cubicBezTo>
                      <a:pt x="325" y="274"/>
                      <a:pt x="328" y="271"/>
                      <a:pt x="328" y="269"/>
                    </a:cubicBezTo>
                    <a:lnTo>
                      <a:pt x="328" y="190"/>
                    </a:lnTo>
                    <a:lnTo>
                      <a:pt x="385" y="190"/>
                    </a:lnTo>
                    <a:lnTo>
                      <a:pt x="438" y="270"/>
                    </a:lnTo>
                    <a:cubicBezTo>
                      <a:pt x="440" y="272"/>
                      <a:pt x="443" y="274"/>
                      <a:pt x="445" y="274"/>
                    </a:cubicBezTo>
                    <a:lnTo>
                      <a:pt x="503" y="274"/>
                    </a:lnTo>
                    <a:cubicBezTo>
                      <a:pt x="506" y="274"/>
                      <a:pt x="507" y="273"/>
                      <a:pt x="507" y="271"/>
                    </a:cubicBezTo>
                    <a:cubicBezTo>
                      <a:pt x="507" y="270"/>
                      <a:pt x="506" y="268"/>
                      <a:pt x="504" y="265"/>
                    </a:cubicBezTo>
                    <a:lnTo>
                      <a:pt x="460" y="199"/>
                    </a:lnTo>
                    <a:cubicBezTo>
                      <a:pt x="454" y="189"/>
                      <a:pt x="446" y="181"/>
                      <a:pt x="446" y="181"/>
                    </a:cubicBezTo>
                    <a:lnTo>
                      <a:pt x="446" y="180"/>
                    </a:lnTo>
                    <a:cubicBezTo>
                      <a:pt x="481" y="167"/>
                      <a:pt x="505" y="140"/>
                      <a:pt x="505" y="99"/>
                    </a:cubicBezTo>
                    <a:cubicBezTo>
                      <a:pt x="505" y="40"/>
                      <a:pt x="459" y="5"/>
                      <a:pt x="395" y="5"/>
                    </a:cubicBezTo>
                    <a:lnTo>
                      <a:pt x="274" y="5"/>
                    </a:lnTo>
                    <a:cubicBezTo>
                      <a:pt x="271" y="5"/>
                      <a:pt x="269" y="7"/>
                      <a:pt x="269" y="10"/>
                    </a:cubicBezTo>
                    <a:lnTo>
                      <a:pt x="269" y="269"/>
                    </a:lnTo>
                    <a:close/>
                    <a:moveTo>
                      <a:pt x="392" y="56"/>
                    </a:moveTo>
                    <a:cubicBezTo>
                      <a:pt x="424" y="56"/>
                      <a:pt x="445" y="72"/>
                      <a:pt x="445" y="99"/>
                    </a:cubicBezTo>
                    <a:cubicBezTo>
                      <a:pt x="445" y="125"/>
                      <a:pt x="424" y="141"/>
                      <a:pt x="392" y="141"/>
                    </a:cubicBezTo>
                    <a:lnTo>
                      <a:pt x="328" y="141"/>
                    </a:lnTo>
                    <a:lnTo>
                      <a:pt x="328" y="56"/>
                    </a:lnTo>
                    <a:lnTo>
                      <a:pt x="392" y="56"/>
                    </a:lnTo>
                    <a:close/>
                    <a:moveTo>
                      <a:pt x="751" y="162"/>
                    </a:moveTo>
                    <a:cubicBezTo>
                      <a:pt x="754" y="162"/>
                      <a:pt x="758" y="158"/>
                      <a:pt x="758" y="155"/>
                    </a:cubicBezTo>
                    <a:lnTo>
                      <a:pt x="758" y="117"/>
                    </a:lnTo>
                    <a:cubicBezTo>
                      <a:pt x="758" y="114"/>
                      <a:pt x="754" y="111"/>
                      <a:pt x="751" y="111"/>
                    </a:cubicBezTo>
                    <a:lnTo>
                      <a:pt x="613" y="111"/>
                    </a:lnTo>
                    <a:lnTo>
                      <a:pt x="613" y="56"/>
                    </a:lnTo>
                    <a:lnTo>
                      <a:pt x="765" y="56"/>
                    </a:lnTo>
                    <a:cubicBezTo>
                      <a:pt x="767" y="56"/>
                      <a:pt x="771" y="52"/>
                      <a:pt x="771" y="49"/>
                    </a:cubicBezTo>
                    <a:lnTo>
                      <a:pt x="771" y="11"/>
                    </a:lnTo>
                    <a:cubicBezTo>
                      <a:pt x="771" y="8"/>
                      <a:pt x="767" y="5"/>
                      <a:pt x="765" y="5"/>
                    </a:cubicBezTo>
                    <a:lnTo>
                      <a:pt x="559" y="5"/>
                    </a:lnTo>
                    <a:cubicBezTo>
                      <a:pt x="556" y="5"/>
                      <a:pt x="554" y="7"/>
                      <a:pt x="554" y="10"/>
                    </a:cubicBezTo>
                    <a:lnTo>
                      <a:pt x="554" y="269"/>
                    </a:lnTo>
                    <a:cubicBezTo>
                      <a:pt x="554" y="271"/>
                      <a:pt x="556" y="274"/>
                      <a:pt x="559" y="274"/>
                    </a:cubicBezTo>
                    <a:lnTo>
                      <a:pt x="767" y="274"/>
                    </a:lnTo>
                    <a:cubicBezTo>
                      <a:pt x="770" y="274"/>
                      <a:pt x="773" y="270"/>
                      <a:pt x="773" y="268"/>
                    </a:cubicBezTo>
                    <a:lnTo>
                      <a:pt x="773" y="229"/>
                    </a:lnTo>
                    <a:cubicBezTo>
                      <a:pt x="773" y="226"/>
                      <a:pt x="770" y="223"/>
                      <a:pt x="767" y="223"/>
                    </a:cubicBezTo>
                    <a:lnTo>
                      <a:pt x="613" y="223"/>
                    </a:lnTo>
                    <a:lnTo>
                      <a:pt x="613" y="162"/>
                    </a:lnTo>
                    <a:lnTo>
                      <a:pt x="751" y="162"/>
                    </a:lnTo>
                    <a:close/>
                    <a:moveTo>
                      <a:pt x="1085" y="5"/>
                    </a:moveTo>
                    <a:cubicBezTo>
                      <a:pt x="1082" y="5"/>
                      <a:pt x="1079" y="6"/>
                      <a:pt x="1076" y="9"/>
                    </a:cubicBezTo>
                    <a:lnTo>
                      <a:pt x="975" y="155"/>
                    </a:lnTo>
                    <a:lnTo>
                      <a:pt x="974" y="155"/>
                    </a:lnTo>
                    <a:lnTo>
                      <a:pt x="872" y="9"/>
                    </a:lnTo>
                    <a:cubicBezTo>
                      <a:pt x="870" y="6"/>
                      <a:pt x="867" y="5"/>
                      <a:pt x="863" y="5"/>
                    </a:cubicBezTo>
                    <a:lnTo>
                      <a:pt x="825" y="5"/>
                    </a:lnTo>
                    <a:cubicBezTo>
                      <a:pt x="822" y="5"/>
                      <a:pt x="820" y="7"/>
                      <a:pt x="820" y="10"/>
                    </a:cubicBezTo>
                    <a:lnTo>
                      <a:pt x="820" y="269"/>
                    </a:lnTo>
                    <a:cubicBezTo>
                      <a:pt x="820" y="271"/>
                      <a:pt x="822" y="274"/>
                      <a:pt x="825" y="274"/>
                    </a:cubicBezTo>
                    <a:lnTo>
                      <a:pt x="874" y="274"/>
                    </a:lnTo>
                    <a:cubicBezTo>
                      <a:pt x="877" y="274"/>
                      <a:pt x="879" y="271"/>
                      <a:pt x="879" y="269"/>
                    </a:cubicBezTo>
                    <a:lnTo>
                      <a:pt x="879" y="104"/>
                    </a:lnTo>
                    <a:lnTo>
                      <a:pt x="881" y="104"/>
                    </a:lnTo>
                    <a:cubicBezTo>
                      <a:pt x="881" y="104"/>
                      <a:pt x="886" y="117"/>
                      <a:pt x="896" y="133"/>
                    </a:cubicBezTo>
                    <a:lnTo>
                      <a:pt x="974" y="244"/>
                    </a:lnTo>
                    <a:lnTo>
                      <a:pt x="1052" y="133"/>
                    </a:lnTo>
                    <a:cubicBezTo>
                      <a:pt x="1062" y="117"/>
                      <a:pt x="1068" y="104"/>
                      <a:pt x="1068" y="104"/>
                    </a:cubicBezTo>
                    <a:lnTo>
                      <a:pt x="1069" y="104"/>
                    </a:lnTo>
                    <a:lnTo>
                      <a:pt x="1069" y="269"/>
                    </a:lnTo>
                    <a:cubicBezTo>
                      <a:pt x="1069" y="271"/>
                      <a:pt x="1072" y="274"/>
                      <a:pt x="1074" y="274"/>
                    </a:cubicBezTo>
                    <a:lnTo>
                      <a:pt x="1123" y="274"/>
                    </a:lnTo>
                    <a:cubicBezTo>
                      <a:pt x="1126" y="274"/>
                      <a:pt x="1129" y="271"/>
                      <a:pt x="1129" y="269"/>
                    </a:cubicBezTo>
                    <a:lnTo>
                      <a:pt x="1129" y="10"/>
                    </a:lnTo>
                    <a:cubicBezTo>
                      <a:pt x="1129" y="7"/>
                      <a:pt x="1126" y="5"/>
                      <a:pt x="1123" y="5"/>
                    </a:cubicBezTo>
                    <a:lnTo>
                      <a:pt x="1085" y="5"/>
                    </a:lnTo>
                    <a:close/>
                    <a:moveTo>
                      <a:pt x="1250" y="10"/>
                    </a:moveTo>
                    <a:cubicBezTo>
                      <a:pt x="1250" y="7"/>
                      <a:pt x="1248" y="5"/>
                      <a:pt x="1245" y="5"/>
                    </a:cubicBezTo>
                    <a:lnTo>
                      <a:pt x="1196" y="5"/>
                    </a:lnTo>
                    <a:cubicBezTo>
                      <a:pt x="1193" y="5"/>
                      <a:pt x="1191" y="7"/>
                      <a:pt x="1191" y="10"/>
                    </a:cubicBezTo>
                    <a:lnTo>
                      <a:pt x="1191" y="269"/>
                    </a:lnTo>
                    <a:cubicBezTo>
                      <a:pt x="1191" y="271"/>
                      <a:pt x="1193" y="274"/>
                      <a:pt x="1196" y="274"/>
                    </a:cubicBezTo>
                    <a:lnTo>
                      <a:pt x="1245" y="274"/>
                    </a:lnTo>
                    <a:cubicBezTo>
                      <a:pt x="1248" y="274"/>
                      <a:pt x="1250" y="271"/>
                      <a:pt x="1250" y="269"/>
                    </a:cubicBezTo>
                    <a:lnTo>
                      <a:pt x="1250" y="10"/>
                    </a:lnTo>
                    <a:close/>
                    <a:moveTo>
                      <a:pt x="1517" y="145"/>
                    </a:moveTo>
                    <a:cubicBezTo>
                      <a:pt x="1517" y="200"/>
                      <a:pt x="1491" y="227"/>
                      <a:pt x="1443" y="227"/>
                    </a:cubicBezTo>
                    <a:cubicBezTo>
                      <a:pt x="1395" y="227"/>
                      <a:pt x="1369" y="200"/>
                      <a:pt x="1369" y="145"/>
                    </a:cubicBezTo>
                    <a:lnTo>
                      <a:pt x="1369" y="10"/>
                    </a:lnTo>
                    <a:cubicBezTo>
                      <a:pt x="1369" y="7"/>
                      <a:pt x="1366" y="5"/>
                      <a:pt x="1363" y="5"/>
                    </a:cubicBezTo>
                    <a:lnTo>
                      <a:pt x="1314" y="5"/>
                    </a:lnTo>
                    <a:cubicBezTo>
                      <a:pt x="1312" y="5"/>
                      <a:pt x="1309" y="7"/>
                      <a:pt x="1309" y="10"/>
                    </a:cubicBezTo>
                    <a:lnTo>
                      <a:pt x="1309" y="145"/>
                    </a:lnTo>
                    <a:cubicBezTo>
                      <a:pt x="1309" y="232"/>
                      <a:pt x="1363" y="279"/>
                      <a:pt x="1443" y="279"/>
                    </a:cubicBezTo>
                    <a:cubicBezTo>
                      <a:pt x="1524" y="279"/>
                      <a:pt x="1577" y="232"/>
                      <a:pt x="1577" y="145"/>
                    </a:cubicBezTo>
                    <a:lnTo>
                      <a:pt x="1577" y="10"/>
                    </a:lnTo>
                    <a:cubicBezTo>
                      <a:pt x="1577" y="7"/>
                      <a:pt x="1574" y="5"/>
                      <a:pt x="1572" y="5"/>
                    </a:cubicBezTo>
                    <a:lnTo>
                      <a:pt x="1523" y="5"/>
                    </a:lnTo>
                    <a:cubicBezTo>
                      <a:pt x="1520" y="5"/>
                      <a:pt x="1517" y="7"/>
                      <a:pt x="1517" y="10"/>
                    </a:cubicBezTo>
                    <a:lnTo>
                      <a:pt x="1517" y="145"/>
                    </a:lnTo>
                    <a:close/>
                    <a:moveTo>
                      <a:pt x="1901" y="5"/>
                    </a:moveTo>
                    <a:cubicBezTo>
                      <a:pt x="1898" y="5"/>
                      <a:pt x="1895" y="6"/>
                      <a:pt x="1893" y="9"/>
                    </a:cubicBezTo>
                    <a:lnTo>
                      <a:pt x="1791" y="155"/>
                    </a:lnTo>
                    <a:lnTo>
                      <a:pt x="1790" y="155"/>
                    </a:lnTo>
                    <a:lnTo>
                      <a:pt x="1688" y="9"/>
                    </a:lnTo>
                    <a:cubicBezTo>
                      <a:pt x="1686" y="6"/>
                      <a:pt x="1683" y="5"/>
                      <a:pt x="1680" y="5"/>
                    </a:cubicBezTo>
                    <a:lnTo>
                      <a:pt x="1641" y="5"/>
                    </a:lnTo>
                    <a:cubicBezTo>
                      <a:pt x="1639" y="5"/>
                      <a:pt x="1636" y="7"/>
                      <a:pt x="1636" y="10"/>
                    </a:cubicBezTo>
                    <a:lnTo>
                      <a:pt x="1636" y="269"/>
                    </a:lnTo>
                    <a:cubicBezTo>
                      <a:pt x="1636" y="271"/>
                      <a:pt x="1639" y="274"/>
                      <a:pt x="1641" y="274"/>
                    </a:cubicBezTo>
                    <a:lnTo>
                      <a:pt x="1690" y="274"/>
                    </a:lnTo>
                    <a:cubicBezTo>
                      <a:pt x="1693" y="274"/>
                      <a:pt x="1695" y="271"/>
                      <a:pt x="1695" y="269"/>
                    </a:cubicBezTo>
                    <a:lnTo>
                      <a:pt x="1695" y="104"/>
                    </a:lnTo>
                    <a:lnTo>
                      <a:pt x="1697" y="104"/>
                    </a:lnTo>
                    <a:cubicBezTo>
                      <a:pt x="1697" y="104"/>
                      <a:pt x="1702" y="117"/>
                      <a:pt x="1713" y="133"/>
                    </a:cubicBezTo>
                    <a:lnTo>
                      <a:pt x="1790" y="244"/>
                    </a:lnTo>
                    <a:lnTo>
                      <a:pt x="1868" y="133"/>
                    </a:lnTo>
                    <a:cubicBezTo>
                      <a:pt x="1879" y="117"/>
                      <a:pt x="1884" y="104"/>
                      <a:pt x="1884" y="104"/>
                    </a:cubicBezTo>
                    <a:lnTo>
                      <a:pt x="1885" y="104"/>
                    </a:lnTo>
                    <a:lnTo>
                      <a:pt x="1885" y="269"/>
                    </a:lnTo>
                    <a:cubicBezTo>
                      <a:pt x="1885" y="271"/>
                      <a:pt x="1888" y="274"/>
                      <a:pt x="1891" y="274"/>
                    </a:cubicBezTo>
                    <a:lnTo>
                      <a:pt x="1940" y="274"/>
                    </a:lnTo>
                    <a:cubicBezTo>
                      <a:pt x="1942" y="274"/>
                      <a:pt x="1945" y="271"/>
                      <a:pt x="1945" y="269"/>
                    </a:cubicBezTo>
                    <a:lnTo>
                      <a:pt x="1945" y="10"/>
                    </a:lnTo>
                    <a:cubicBezTo>
                      <a:pt x="1945" y="7"/>
                      <a:pt x="1942" y="5"/>
                      <a:pt x="1940" y="5"/>
                    </a:cubicBezTo>
                    <a:lnTo>
                      <a:pt x="1901" y="5"/>
                    </a:lnTo>
                    <a:close/>
                    <a:moveTo>
                      <a:pt x="2244" y="274"/>
                    </a:moveTo>
                    <a:cubicBezTo>
                      <a:pt x="2246" y="274"/>
                      <a:pt x="2249" y="271"/>
                      <a:pt x="2249" y="269"/>
                    </a:cubicBezTo>
                    <a:lnTo>
                      <a:pt x="2249" y="205"/>
                    </a:lnTo>
                    <a:lnTo>
                      <a:pt x="2307" y="205"/>
                    </a:lnTo>
                    <a:cubicBezTo>
                      <a:pt x="2368" y="205"/>
                      <a:pt x="2415" y="168"/>
                      <a:pt x="2415" y="106"/>
                    </a:cubicBezTo>
                    <a:cubicBezTo>
                      <a:pt x="2415" y="44"/>
                      <a:pt x="2370" y="5"/>
                      <a:pt x="2307" y="5"/>
                    </a:cubicBezTo>
                    <a:lnTo>
                      <a:pt x="2195" y="5"/>
                    </a:lnTo>
                    <a:cubicBezTo>
                      <a:pt x="2192" y="5"/>
                      <a:pt x="2189" y="7"/>
                      <a:pt x="2189" y="10"/>
                    </a:cubicBezTo>
                    <a:lnTo>
                      <a:pt x="2189" y="269"/>
                    </a:lnTo>
                    <a:cubicBezTo>
                      <a:pt x="2189" y="271"/>
                      <a:pt x="2192" y="274"/>
                      <a:pt x="2195" y="274"/>
                    </a:cubicBezTo>
                    <a:lnTo>
                      <a:pt x="2244" y="274"/>
                    </a:lnTo>
                    <a:close/>
                    <a:moveTo>
                      <a:pt x="2302" y="56"/>
                    </a:moveTo>
                    <a:cubicBezTo>
                      <a:pt x="2334" y="56"/>
                      <a:pt x="2356" y="75"/>
                      <a:pt x="2356" y="106"/>
                    </a:cubicBezTo>
                    <a:cubicBezTo>
                      <a:pt x="2356" y="136"/>
                      <a:pt x="2336" y="156"/>
                      <a:pt x="2302" y="156"/>
                    </a:cubicBezTo>
                    <a:lnTo>
                      <a:pt x="2249" y="156"/>
                    </a:lnTo>
                    <a:lnTo>
                      <a:pt x="2249" y="56"/>
                    </a:lnTo>
                    <a:lnTo>
                      <a:pt x="2302" y="56"/>
                    </a:lnTo>
                    <a:close/>
                    <a:moveTo>
                      <a:pt x="2458" y="269"/>
                    </a:moveTo>
                    <a:cubicBezTo>
                      <a:pt x="2458" y="271"/>
                      <a:pt x="2461" y="274"/>
                      <a:pt x="2463" y="274"/>
                    </a:cubicBezTo>
                    <a:lnTo>
                      <a:pt x="2512" y="274"/>
                    </a:lnTo>
                    <a:cubicBezTo>
                      <a:pt x="2515" y="274"/>
                      <a:pt x="2517" y="271"/>
                      <a:pt x="2517" y="269"/>
                    </a:cubicBezTo>
                    <a:lnTo>
                      <a:pt x="2517" y="190"/>
                    </a:lnTo>
                    <a:lnTo>
                      <a:pt x="2574" y="190"/>
                    </a:lnTo>
                    <a:lnTo>
                      <a:pt x="2627" y="270"/>
                    </a:lnTo>
                    <a:cubicBezTo>
                      <a:pt x="2629" y="272"/>
                      <a:pt x="2632" y="274"/>
                      <a:pt x="2634" y="274"/>
                    </a:cubicBezTo>
                    <a:lnTo>
                      <a:pt x="2692" y="274"/>
                    </a:lnTo>
                    <a:cubicBezTo>
                      <a:pt x="2695" y="274"/>
                      <a:pt x="2696" y="273"/>
                      <a:pt x="2696" y="271"/>
                    </a:cubicBezTo>
                    <a:cubicBezTo>
                      <a:pt x="2696" y="270"/>
                      <a:pt x="2695" y="268"/>
                      <a:pt x="2693" y="265"/>
                    </a:cubicBezTo>
                    <a:lnTo>
                      <a:pt x="2649" y="199"/>
                    </a:lnTo>
                    <a:cubicBezTo>
                      <a:pt x="2643" y="189"/>
                      <a:pt x="2635" y="181"/>
                      <a:pt x="2635" y="181"/>
                    </a:cubicBezTo>
                    <a:lnTo>
                      <a:pt x="2635" y="180"/>
                    </a:lnTo>
                    <a:cubicBezTo>
                      <a:pt x="2670" y="167"/>
                      <a:pt x="2694" y="140"/>
                      <a:pt x="2694" y="99"/>
                    </a:cubicBezTo>
                    <a:cubicBezTo>
                      <a:pt x="2694" y="40"/>
                      <a:pt x="2649" y="5"/>
                      <a:pt x="2585" y="5"/>
                    </a:cubicBezTo>
                    <a:lnTo>
                      <a:pt x="2463" y="5"/>
                    </a:lnTo>
                    <a:cubicBezTo>
                      <a:pt x="2461" y="5"/>
                      <a:pt x="2458" y="7"/>
                      <a:pt x="2458" y="10"/>
                    </a:cubicBezTo>
                    <a:lnTo>
                      <a:pt x="2458" y="269"/>
                    </a:lnTo>
                    <a:close/>
                    <a:moveTo>
                      <a:pt x="2581" y="56"/>
                    </a:moveTo>
                    <a:cubicBezTo>
                      <a:pt x="2614" y="56"/>
                      <a:pt x="2635" y="72"/>
                      <a:pt x="2635" y="99"/>
                    </a:cubicBezTo>
                    <a:cubicBezTo>
                      <a:pt x="2635" y="125"/>
                      <a:pt x="2614" y="141"/>
                      <a:pt x="2581" y="141"/>
                    </a:cubicBezTo>
                    <a:lnTo>
                      <a:pt x="2517" y="141"/>
                    </a:lnTo>
                    <a:lnTo>
                      <a:pt x="2517" y="56"/>
                    </a:lnTo>
                    <a:lnTo>
                      <a:pt x="2581" y="56"/>
                    </a:lnTo>
                    <a:close/>
                    <a:moveTo>
                      <a:pt x="2874" y="0"/>
                    </a:moveTo>
                    <a:cubicBezTo>
                      <a:pt x="2796" y="0"/>
                      <a:pt x="2730" y="56"/>
                      <a:pt x="2730" y="139"/>
                    </a:cubicBezTo>
                    <a:cubicBezTo>
                      <a:pt x="2730" y="224"/>
                      <a:pt x="2796" y="279"/>
                      <a:pt x="2874" y="279"/>
                    </a:cubicBezTo>
                    <a:cubicBezTo>
                      <a:pt x="2953" y="279"/>
                      <a:pt x="3019" y="224"/>
                      <a:pt x="3019" y="139"/>
                    </a:cubicBezTo>
                    <a:cubicBezTo>
                      <a:pt x="3019" y="56"/>
                      <a:pt x="2953" y="0"/>
                      <a:pt x="2874" y="0"/>
                    </a:cubicBezTo>
                    <a:close/>
                    <a:moveTo>
                      <a:pt x="2874" y="51"/>
                    </a:moveTo>
                    <a:cubicBezTo>
                      <a:pt x="2921" y="51"/>
                      <a:pt x="2960" y="85"/>
                      <a:pt x="2960" y="139"/>
                    </a:cubicBezTo>
                    <a:cubicBezTo>
                      <a:pt x="2960" y="194"/>
                      <a:pt x="2921" y="227"/>
                      <a:pt x="2874" y="227"/>
                    </a:cubicBezTo>
                    <a:cubicBezTo>
                      <a:pt x="2828" y="227"/>
                      <a:pt x="2789" y="194"/>
                      <a:pt x="2789" y="139"/>
                    </a:cubicBezTo>
                    <a:cubicBezTo>
                      <a:pt x="2789" y="85"/>
                      <a:pt x="2828" y="51"/>
                      <a:pt x="2874" y="51"/>
                    </a:cubicBezTo>
                    <a:close/>
                    <a:moveTo>
                      <a:pt x="3184" y="274"/>
                    </a:moveTo>
                    <a:cubicBezTo>
                      <a:pt x="3276" y="274"/>
                      <a:pt x="3329" y="221"/>
                      <a:pt x="3329" y="139"/>
                    </a:cubicBezTo>
                    <a:cubicBezTo>
                      <a:pt x="3329" y="57"/>
                      <a:pt x="3267" y="5"/>
                      <a:pt x="3184" y="5"/>
                    </a:cubicBezTo>
                    <a:lnTo>
                      <a:pt x="3073" y="5"/>
                    </a:lnTo>
                    <a:cubicBezTo>
                      <a:pt x="3070" y="5"/>
                      <a:pt x="3068" y="7"/>
                      <a:pt x="3068" y="10"/>
                    </a:cubicBezTo>
                    <a:lnTo>
                      <a:pt x="3068" y="269"/>
                    </a:lnTo>
                    <a:cubicBezTo>
                      <a:pt x="3068" y="271"/>
                      <a:pt x="3070" y="274"/>
                      <a:pt x="3073" y="274"/>
                    </a:cubicBezTo>
                    <a:lnTo>
                      <a:pt x="3184" y="274"/>
                    </a:lnTo>
                    <a:close/>
                    <a:moveTo>
                      <a:pt x="3184" y="56"/>
                    </a:moveTo>
                    <a:cubicBezTo>
                      <a:pt x="3233" y="56"/>
                      <a:pt x="3269" y="88"/>
                      <a:pt x="3269" y="139"/>
                    </a:cubicBezTo>
                    <a:cubicBezTo>
                      <a:pt x="3269" y="190"/>
                      <a:pt x="3240" y="223"/>
                      <a:pt x="3184" y="223"/>
                    </a:cubicBezTo>
                    <a:lnTo>
                      <a:pt x="3127" y="223"/>
                    </a:lnTo>
                    <a:lnTo>
                      <a:pt x="3127" y="56"/>
                    </a:lnTo>
                    <a:lnTo>
                      <a:pt x="3184" y="56"/>
                    </a:lnTo>
                    <a:close/>
                    <a:moveTo>
                      <a:pt x="3583" y="145"/>
                    </a:moveTo>
                    <a:cubicBezTo>
                      <a:pt x="3583" y="200"/>
                      <a:pt x="3556" y="227"/>
                      <a:pt x="3508" y="227"/>
                    </a:cubicBezTo>
                    <a:cubicBezTo>
                      <a:pt x="3460" y="227"/>
                      <a:pt x="3434" y="200"/>
                      <a:pt x="3434" y="145"/>
                    </a:cubicBezTo>
                    <a:lnTo>
                      <a:pt x="3434" y="10"/>
                    </a:lnTo>
                    <a:cubicBezTo>
                      <a:pt x="3434" y="7"/>
                      <a:pt x="3431" y="5"/>
                      <a:pt x="3429" y="5"/>
                    </a:cubicBezTo>
                    <a:lnTo>
                      <a:pt x="3380" y="5"/>
                    </a:lnTo>
                    <a:cubicBezTo>
                      <a:pt x="3377" y="5"/>
                      <a:pt x="3374" y="7"/>
                      <a:pt x="3374" y="10"/>
                    </a:cubicBezTo>
                    <a:lnTo>
                      <a:pt x="3374" y="145"/>
                    </a:lnTo>
                    <a:cubicBezTo>
                      <a:pt x="3374" y="232"/>
                      <a:pt x="3428" y="279"/>
                      <a:pt x="3508" y="279"/>
                    </a:cubicBezTo>
                    <a:cubicBezTo>
                      <a:pt x="3589" y="279"/>
                      <a:pt x="3642" y="232"/>
                      <a:pt x="3642" y="145"/>
                    </a:cubicBezTo>
                    <a:lnTo>
                      <a:pt x="3642" y="10"/>
                    </a:lnTo>
                    <a:cubicBezTo>
                      <a:pt x="3642" y="7"/>
                      <a:pt x="3639" y="5"/>
                      <a:pt x="3637" y="5"/>
                    </a:cubicBezTo>
                    <a:lnTo>
                      <a:pt x="3588" y="5"/>
                    </a:lnTo>
                    <a:cubicBezTo>
                      <a:pt x="3585" y="5"/>
                      <a:pt x="3583" y="7"/>
                      <a:pt x="3583" y="10"/>
                    </a:cubicBezTo>
                    <a:lnTo>
                      <a:pt x="3583" y="145"/>
                    </a:lnTo>
                    <a:close/>
                    <a:moveTo>
                      <a:pt x="3953" y="113"/>
                    </a:moveTo>
                    <a:cubicBezTo>
                      <a:pt x="3957" y="113"/>
                      <a:pt x="3960" y="111"/>
                      <a:pt x="3960" y="107"/>
                    </a:cubicBezTo>
                    <a:cubicBezTo>
                      <a:pt x="3960" y="54"/>
                      <a:pt x="3912" y="0"/>
                      <a:pt x="3829" y="0"/>
                    </a:cubicBezTo>
                    <a:cubicBezTo>
                      <a:pt x="3750" y="0"/>
                      <a:pt x="3687" y="57"/>
                      <a:pt x="3687" y="139"/>
                    </a:cubicBezTo>
                    <a:cubicBezTo>
                      <a:pt x="3687" y="222"/>
                      <a:pt x="3750" y="279"/>
                      <a:pt x="3829" y="279"/>
                    </a:cubicBezTo>
                    <a:cubicBezTo>
                      <a:pt x="3907" y="279"/>
                      <a:pt x="3960" y="234"/>
                      <a:pt x="3960" y="176"/>
                    </a:cubicBezTo>
                    <a:cubicBezTo>
                      <a:pt x="3960" y="172"/>
                      <a:pt x="3956" y="169"/>
                      <a:pt x="3952" y="169"/>
                    </a:cubicBezTo>
                    <a:lnTo>
                      <a:pt x="3908" y="169"/>
                    </a:lnTo>
                    <a:cubicBezTo>
                      <a:pt x="3903" y="169"/>
                      <a:pt x="3901" y="171"/>
                      <a:pt x="3900" y="177"/>
                    </a:cubicBezTo>
                    <a:cubicBezTo>
                      <a:pt x="3895" y="207"/>
                      <a:pt x="3869" y="227"/>
                      <a:pt x="3829" y="227"/>
                    </a:cubicBezTo>
                    <a:cubicBezTo>
                      <a:pt x="3782" y="227"/>
                      <a:pt x="3747" y="191"/>
                      <a:pt x="3747" y="139"/>
                    </a:cubicBezTo>
                    <a:cubicBezTo>
                      <a:pt x="3747" y="87"/>
                      <a:pt x="3784" y="51"/>
                      <a:pt x="3829" y="51"/>
                    </a:cubicBezTo>
                    <a:cubicBezTo>
                      <a:pt x="3868" y="51"/>
                      <a:pt x="3896" y="75"/>
                      <a:pt x="3900" y="106"/>
                    </a:cubicBezTo>
                    <a:cubicBezTo>
                      <a:pt x="3901" y="111"/>
                      <a:pt x="3903" y="113"/>
                      <a:pt x="3908" y="113"/>
                    </a:cubicBezTo>
                    <a:lnTo>
                      <a:pt x="3953" y="113"/>
                    </a:lnTo>
                    <a:close/>
                    <a:moveTo>
                      <a:pt x="4082" y="56"/>
                    </a:moveTo>
                    <a:lnTo>
                      <a:pt x="4082" y="269"/>
                    </a:lnTo>
                    <a:cubicBezTo>
                      <a:pt x="4082" y="271"/>
                      <a:pt x="4085" y="274"/>
                      <a:pt x="4087" y="274"/>
                    </a:cubicBezTo>
                    <a:lnTo>
                      <a:pt x="4136" y="274"/>
                    </a:lnTo>
                    <a:cubicBezTo>
                      <a:pt x="4139" y="274"/>
                      <a:pt x="4142" y="271"/>
                      <a:pt x="4142" y="269"/>
                    </a:cubicBezTo>
                    <a:lnTo>
                      <a:pt x="4142" y="56"/>
                    </a:lnTo>
                    <a:lnTo>
                      <a:pt x="4236" y="56"/>
                    </a:lnTo>
                    <a:cubicBezTo>
                      <a:pt x="4239" y="56"/>
                      <a:pt x="4242" y="52"/>
                      <a:pt x="4242" y="49"/>
                    </a:cubicBezTo>
                    <a:lnTo>
                      <a:pt x="4242" y="11"/>
                    </a:lnTo>
                    <a:cubicBezTo>
                      <a:pt x="4242" y="8"/>
                      <a:pt x="4239" y="5"/>
                      <a:pt x="4236" y="5"/>
                    </a:cubicBezTo>
                    <a:lnTo>
                      <a:pt x="3988" y="5"/>
                    </a:lnTo>
                    <a:cubicBezTo>
                      <a:pt x="3985" y="5"/>
                      <a:pt x="3981" y="8"/>
                      <a:pt x="3981" y="11"/>
                    </a:cubicBezTo>
                    <a:lnTo>
                      <a:pt x="3981" y="49"/>
                    </a:lnTo>
                    <a:cubicBezTo>
                      <a:pt x="3981" y="52"/>
                      <a:pt x="3985" y="56"/>
                      <a:pt x="3988" y="56"/>
                    </a:cubicBezTo>
                    <a:lnTo>
                      <a:pt x="4082" y="56"/>
                    </a:lnTo>
                    <a:close/>
                    <a:moveTo>
                      <a:pt x="4272" y="183"/>
                    </a:moveTo>
                    <a:cubicBezTo>
                      <a:pt x="4268" y="183"/>
                      <a:pt x="4264" y="187"/>
                      <a:pt x="4264" y="191"/>
                    </a:cubicBezTo>
                    <a:lnTo>
                      <a:pt x="4264" y="195"/>
                    </a:lnTo>
                    <a:cubicBezTo>
                      <a:pt x="4264" y="239"/>
                      <a:pt x="4308" y="279"/>
                      <a:pt x="4388" y="279"/>
                    </a:cubicBezTo>
                    <a:cubicBezTo>
                      <a:pt x="4473" y="279"/>
                      <a:pt x="4509" y="231"/>
                      <a:pt x="4509" y="189"/>
                    </a:cubicBezTo>
                    <a:cubicBezTo>
                      <a:pt x="4509" y="152"/>
                      <a:pt x="4484" y="120"/>
                      <a:pt x="4423" y="115"/>
                    </a:cubicBezTo>
                    <a:lnTo>
                      <a:pt x="4355" y="109"/>
                    </a:lnTo>
                    <a:cubicBezTo>
                      <a:pt x="4331" y="107"/>
                      <a:pt x="4323" y="98"/>
                      <a:pt x="4323" y="86"/>
                    </a:cubicBezTo>
                    <a:cubicBezTo>
                      <a:pt x="4323" y="67"/>
                      <a:pt x="4344" y="51"/>
                      <a:pt x="4381" y="51"/>
                    </a:cubicBezTo>
                    <a:cubicBezTo>
                      <a:pt x="4419" y="51"/>
                      <a:pt x="4434" y="67"/>
                      <a:pt x="4437" y="82"/>
                    </a:cubicBezTo>
                    <a:cubicBezTo>
                      <a:pt x="4438" y="88"/>
                      <a:pt x="4440" y="89"/>
                      <a:pt x="4445" y="89"/>
                    </a:cubicBezTo>
                    <a:lnTo>
                      <a:pt x="4488" y="89"/>
                    </a:lnTo>
                    <a:cubicBezTo>
                      <a:pt x="4493" y="89"/>
                      <a:pt x="4496" y="85"/>
                      <a:pt x="4496" y="81"/>
                    </a:cubicBezTo>
                    <a:cubicBezTo>
                      <a:pt x="4496" y="38"/>
                      <a:pt x="4461" y="0"/>
                      <a:pt x="4381" y="0"/>
                    </a:cubicBezTo>
                    <a:cubicBezTo>
                      <a:pt x="4304" y="0"/>
                      <a:pt x="4264" y="43"/>
                      <a:pt x="4264" y="90"/>
                    </a:cubicBezTo>
                    <a:cubicBezTo>
                      <a:pt x="4264" y="130"/>
                      <a:pt x="4292" y="155"/>
                      <a:pt x="4346" y="160"/>
                    </a:cubicBezTo>
                    <a:lnTo>
                      <a:pt x="4414" y="166"/>
                    </a:lnTo>
                    <a:cubicBezTo>
                      <a:pt x="4440" y="168"/>
                      <a:pt x="4449" y="179"/>
                      <a:pt x="4449" y="192"/>
                    </a:cubicBezTo>
                    <a:cubicBezTo>
                      <a:pt x="4449" y="211"/>
                      <a:pt x="4430" y="227"/>
                      <a:pt x="4388" y="227"/>
                    </a:cubicBezTo>
                    <a:cubicBezTo>
                      <a:pt x="4347" y="227"/>
                      <a:pt x="4328" y="213"/>
                      <a:pt x="4323" y="190"/>
                    </a:cubicBezTo>
                    <a:cubicBezTo>
                      <a:pt x="4323" y="186"/>
                      <a:pt x="4320" y="183"/>
                      <a:pt x="4315" y="183"/>
                    </a:cubicBezTo>
                    <a:lnTo>
                      <a:pt x="4272" y="183"/>
                    </a:lnTo>
                    <a:close/>
                    <a:moveTo>
                      <a:pt x="4794" y="274"/>
                    </a:moveTo>
                    <a:cubicBezTo>
                      <a:pt x="4796" y="274"/>
                      <a:pt x="4799" y="271"/>
                      <a:pt x="4799" y="269"/>
                    </a:cubicBezTo>
                    <a:lnTo>
                      <a:pt x="4799" y="174"/>
                    </a:lnTo>
                    <a:lnTo>
                      <a:pt x="4927" y="174"/>
                    </a:lnTo>
                    <a:cubicBezTo>
                      <a:pt x="4929" y="174"/>
                      <a:pt x="4933" y="171"/>
                      <a:pt x="4933" y="168"/>
                    </a:cubicBezTo>
                    <a:lnTo>
                      <a:pt x="4933" y="129"/>
                    </a:lnTo>
                    <a:cubicBezTo>
                      <a:pt x="4933" y="127"/>
                      <a:pt x="4929" y="123"/>
                      <a:pt x="4927" y="123"/>
                    </a:cubicBezTo>
                    <a:lnTo>
                      <a:pt x="4799" y="123"/>
                    </a:lnTo>
                    <a:lnTo>
                      <a:pt x="4799" y="56"/>
                    </a:lnTo>
                    <a:lnTo>
                      <a:pt x="4942" y="56"/>
                    </a:lnTo>
                    <a:cubicBezTo>
                      <a:pt x="4944" y="56"/>
                      <a:pt x="4948" y="52"/>
                      <a:pt x="4948" y="49"/>
                    </a:cubicBezTo>
                    <a:lnTo>
                      <a:pt x="4948" y="11"/>
                    </a:lnTo>
                    <a:cubicBezTo>
                      <a:pt x="4948" y="8"/>
                      <a:pt x="4944" y="5"/>
                      <a:pt x="4942" y="5"/>
                    </a:cubicBezTo>
                    <a:lnTo>
                      <a:pt x="4745" y="5"/>
                    </a:lnTo>
                    <a:cubicBezTo>
                      <a:pt x="4742" y="5"/>
                      <a:pt x="4740" y="7"/>
                      <a:pt x="4740" y="10"/>
                    </a:cubicBezTo>
                    <a:lnTo>
                      <a:pt x="4740" y="269"/>
                    </a:lnTo>
                    <a:cubicBezTo>
                      <a:pt x="4740" y="271"/>
                      <a:pt x="4742" y="274"/>
                      <a:pt x="4745" y="274"/>
                    </a:cubicBezTo>
                    <a:lnTo>
                      <a:pt x="4794" y="274"/>
                    </a:lnTo>
                    <a:close/>
                    <a:moveTo>
                      <a:pt x="5121" y="0"/>
                    </a:moveTo>
                    <a:cubicBezTo>
                      <a:pt x="5043" y="0"/>
                      <a:pt x="4977" y="56"/>
                      <a:pt x="4977" y="139"/>
                    </a:cubicBezTo>
                    <a:cubicBezTo>
                      <a:pt x="4977" y="224"/>
                      <a:pt x="5043" y="279"/>
                      <a:pt x="5121" y="279"/>
                    </a:cubicBezTo>
                    <a:cubicBezTo>
                      <a:pt x="5200" y="279"/>
                      <a:pt x="5266" y="224"/>
                      <a:pt x="5266" y="139"/>
                    </a:cubicBezTo>
                    <a:cubicBezTo>
                      <a:pt x="5266" y="56"/>
                      <a:pt x="5200" y="0"/>
                      <a:pt x="5121" y="0"/>
                    </a:cubicBezTo>
                    <a:close/>
                    <a:moveTo>
                      <a:pt x="5121" y="51"/>
                    </a:moveTo>
                    <a:cubicBezTo>
                      <a:pt x="5168" y="51"/>
                      <a:pt x="5207" y="85"/>
                      <a:pt x="5207" y="139"/>
                    </a:cubicBezTo>
                    <a:cubicBezTo>
                      <a:pt x="5207" y="194"/>
                      <a:pt x="5168" y="227"/>
                      <a:pt x="5121" y="227"/>
                    </a:cubicBezTo>
                    <a:cubicBezTo>
                      <a:pt x="5075" y="227"/>
                      <a:pt x="5036" y="194"/>
                      <a:pt x="5036" y="139"/>
                    </a:cubicBezTo>
                    <a:cubicBezTo>
                      <a:pt x="5036" y="85"/>
                      <a:pt x="5075" y="51"/>
                      <a:pt x="5121" y="51"/>
                    </a:cubicBezTo>
                    <a:close/>
                    <a:moveTo>
                      <a:pt x="5315" y="269"/>
                    </a:moveTo>
                    <a:cubicBezTo>
                      <a:pt x="5315" y="271"/>
                      <a:pt x="5317" y="274"/>
                      <a:pt x="5320" y="274"/>
                    </a:cubicBezTo>
                    <a:lnTo>
                      <a:pt x="5369" y="274"/>
                    </a:lnTo>
                    <a:cubicBezTo>
                      <a:pt x="5372" y="274"/>
                      <a:pt x="5374" y="271"/>
                      <a:pt x="5374" y="269"/>
                    </a:cubicBezTo>
                    <a:lnTo>
                      <a:pt x="5374" y="190"/>
                    </a:lnTo>
                    <a:lnTo>
                      <a:pt x="5431" y="190"/>
                    </a:lnTo>
                    <a:lnTo>
                      <a:pt x="5484" y="270"/>
                    </a:lnTo>
                    <a:cubicBezTo>
                      <a:pt x="5486" y="272"/>
                      <a:pt x="5489" y="274"/>
                      <a:pt x="5491" y="274"/>
                    </a:cubicBezTo>
                    <a:lnTo>
                      <a:pt x="5549" y="274"/>
                    </a:lnTo>
                    <a:cubicBezTo>
                      <a:pt x="5552" y="274"/>
                      <a:pt x="5553" y="273"/>
                      <a:pt x="5553" y="271"/>
                    </a:cubicBezTo>
                    <a:cubicBezTo>
                      <a:pt x="5553" y="270"/>
                      <a:pt x="5552" y="268"/>
                      <a:pt x="5550" y="265"/>
                    </a:cubicBezTo>
                    <a:lnTo>
                      <a:pt x="5506" y="199"/>
                    </a:lnTo>
                    <a:cubicBezTo>
                      <a:pt x="5500" y="189"/>
                      <a:pt x="5492" y="181"/>
                      <a:pt x="5492" y="181"/>
                    </a:cubicBezTo>
                    <a:lnTo>
                      <a:pt x="5492" y="180"/>
                    </a:lnTo>
                    <a:cubicBezTo>
                      <a:pt x="5527" y="167"/>
                      <a:pt x="5551" y="140"/>
                      <a:pt x="5551" y="99"/>
                    </a:cubicBezTo>
                    <a:cubicBezTo>
                      <a:pt x="5551" y="40"/>
                      <a:pt x="5505" y="5"/>
                      <a:pt x="5442" y="5"/>
                    </a:cubicBezTo>
                    <a:lnTo>
                      <a:pt x="5320" y="5"/>
                    </a:lnTo>
                    <a:cubicBezTo>
                      <a:pt x="5317" y="5"/>
                      <a:pt x="5315" y="7"/>
                      <a:pt x="5315" y="10"/>
                    </a:cubicBezTo>
                    <a:lnTo>
                      <a:pt x="5315" y="269"/>
                    </a:lnTo>
                    <a:close/>
                    <a:moveTo>
                      <a:pt x="5438" y="56"/>
                    </a:moveTo>
                    <a:cubicBezTo>
                      <a:pt x="5470" y="56"/>
                      <a:pt x="5491" y="72"/>
                      <a:pt x="5491" y="99"/>
                    </a:cubicBezTo>
                    <a:cubicBezTo>
                      <a:pt x="5491" y="125"/>
                      <a:pt x="5470" y="141"/>
                      <a:pt x="5438" y="141"/>
                    </a:cubicBezTo>
                    <a:lnTo>
                      <a:pt x="5374" y="141"/>
                    </a:lnTo>
                    <a:lnTo>
                      <a:pt x="5374" y="56"/>
                    </a:lnTo>
                    <a:lnTo>
                      <a:pt x="5438" y="56"/>
                    </a:lnTo>
                    <a:close/>
                    <a:moveTo>
                      <a:pt x="5862" y="166"/>
                    </a:moveTo>
                    <a:lnTo>
                      <a:pt x="5862" y="269"/>
                    </a:lnTo>
                    <a:cubicBezTo>
                      <a:pt x="5862" y="271"/>
                      <a:pt x="5865" y="274"/>
                      <a:pt x="5868" y="274"/>
                    </a:cubicBezTo>
                    <a:lnTo>
                      <a:pt x="5917" y="274"/>
                    </a:lnTo>
                    <a:cubicBezTo>
                      <a:pt x="5919" y="274"/>
                      <a:pt x="5922" y="271"/>
                      <a:pt x="5922" y="269"/>
                    </a:cubicBezTo>
                    <a:lnTo>
                      <a:pt x="5922" y="166"/>
                    </a:lnTo>
                    <a:lnTo>
                      <a:pt x="6026" y="12"/>
                    </a:lnTo>
                    <a:cubicBezTo>
                      <a:pt x="6028" y="9"/>
                      <a:pt x="6029" y="8"/>
                      <a:pt x="6029" y="7"/>
                    </a:cubicBezTo>
                    <a:cubicBezTo>
                      <a:pt x="6029" y="6"/>
                      <a:pt x="6028" y="5"/>
                      <a:pt x="6026" y="5"/>
                    </a:cubicBezTo>
                    <a:lnTo>
                      <a:pt x="5970" y="5"/>
                    </a:lnTo>
                    <a:cubicBezTo>
                      <a:pt x="5965" y="5"/>
                      <a:pt x="5963" y="5"/>
                      <a:pt x="5960" y="10"/>
                    </a:cubicBezTo>
                    <a:lnTo>
                      <a:pt x="5915" y="75"/>
                    </a:lnTo>
                    <a:cubicBezTo>
                      <a:pt x="5905" y="89"/>
                      <a:pt x="5893" y="111"/>
                      <a:pt x="5893" y="111"/>
                    </a:cubicBezTo>
                    <a:lnTo>
                      <a:pt x="5891" y="111"/>
                    </a:lnTo>
                    <a:cubicBezTo>
                      <a:pt x="5891" y="111"/>
                      <a:pt x="5879" y="89"/>
                      <a:pt x="5869" y="75"/>
                    </a:cubicBezTo>
                    <a:lnTo>
                      <a:pt x="5824" y="10"/>
                    </a:lnTo>
                    <a:cubicBezTo>
                      <a:pt x="5821" y="5"/>
                      <a:pt x="5819" y="5"/>
                      <a:pt x="5814" y="5"/>
                    </a:cubicBezTo>
                    <a:lnTo>
                      <a:pt x="5758" y="5"/>
                    </a:lnTo>
                    <a:cubicBezTo>
                      <a:pt x="5757" y="5"/>
                      <a:pt x="5756" y="6"/>
                      <a:pt x="5756" y="7"/>
                    </a:cubicBezTo>
                    <a:cubicBezTo>
                      <a:pt x="5756" y="8"/>
                      <a:pt x="5756" y="9"/>
                      <a:pt x="5758" y="12"/>
                    </a:cubicBezTo>
                    <a:lnTo>
                      <a:pt x="5862" y="166"/>
                    </a:lnTo>
                    <a:close/>
                    <a:moveTo>
                      <a:pt x="6195" y="0"/>
                    </a:moveTo>
                    <a:cubicBezTo>
                      <a:pt x="6117" y="0"/>
                      <a:pt x="6050" y="56"/>
                      <a:pt x="6050" y="139"/>
                    </a:cubicBezTo>
                    <a:cubicBezTo>
                      <a:pt x="6050" y="224"/>
                      <a:pt x="6117" y="279"/>
                      <a:pt x="6195" y="279"/>
                    </a:cubicBezTo>
                    <a:cubicBezTo>
                      <a:pt x="6274" y="279"/>
                      <a:pt x="6340" y="224"/>
                      <a:pt x="6340" y="139"/>
                    </a:cubicBezTo>
                    <a:cubicBezTo>
                      <a:pt x="6340" y="56"/>
                      <a:pt x="6274" y="0"/>
                      <a:pt x="6195" y="0"/>
                    </a:cubicBezTo>
                    <a:close/>
                    <a:moveTo>
                      <a:pt x="6195" y="51"/>
                    </a:moveTo>
                    <a:cubicBezTo>
                      <a:pt x="6242" y="51"/>
                      <a:pt x="6281" y="85"/>
                      <a:pt x="6281" y="139"/>
                    </a:cubicBezTo>
                    <a:cubicBezTo>
                      <a:pt x="6281" y="194"/>
                      <a:pt x="6242" y="227"/>
                      <a:pt x="6195" y="227"/>
                    </a:cubicBezTo>
                    <a:cubicBezTo>
                      <a:pt x="6149" y="227"/>
                      <a:pt x="6110" y="194"/>
                      <a:pt x="6110" y="139"/>
                    </a:cubicBezTo>
                    <a:cubicBezTo>
                      <a:pt x="6110" y="85"/>
                      <a:pt x="6149" y="51"/>
                      <a:pt x="6195" y="51"/>
                    </a:cubicBezTo>
                    <a:close/>
                    <a:moveTo>
                      <a:pt x="6594" y="145"/>
                    </a:moveTo>
                    <a:cubicBezTo>
                      <a:pt x="6594" y="200"/>
                      <a:pt x="6567" y="227"/>
                      <a:pt x="6519" y="227"/>
                    </a:cubicBezTo>
                    <a:cubicBezTo>
                      <a:pt x="6472" y="227"/>
                      <a:pt x="6445" y="200"/>
                      <a:pt x="6445" y="145"/>
                    </a:cubicBezTo>
                    <a:lnTo>
                      <a:pt x="6445" y="10"/>
                    </a:lnTo>
                    <a:cubicBezTo>
                      <a:pt x="6445" y="7"/>
                      <a:pt x="6442" y="5"/>
                      <a:pt x="6440" y="5"/>
                    </a:cubicBezTo>
                    <a:lnTo>
                      <a:pt x="6391" y="5"/>
                    </a:lnTo>
                    <a:cubicBezTo>
                      <a:pt x="6388" y="5"/>
                      <a:pt x="6386" y="7"/>
                      <a:pt x="6386" y="10"/>
                    </a:cubicBezTo>
                    <a:lnTo>
                      <a:pt x="6386" y="145"/>
                    </a:lnTo>
                    <a:cubicBezTo>
                      <a:pt x="6386" y="232"/>
                      <a:pt x="6439" y="279"/>
                      <a:pt x="6519" y="279"/>
                    </a:cubicBezTo>
                    <a:cubicBezTo>
                      <a:pt x="6600" y="279"/>
                      <a:pt x="6653" y="232"/>
                      <a:pt x="6653" y="145"/>
                    </a:cubicBezTo>
                    <a:lnTo>
                      <a:pt x="6653" y="10"/>
                    </a:lnTo>
                    <a:cubicBezTo>
                      <a:pt x="6653" y="7"/>
                      <a:pt x="6651" y="5"/>
                      <a:pt x="6648" y="5"/>
                    </a:cubicBezTo>
                    <a:lnTo>
                      <a:pt x="6599" y="5"/>
                    </a:lnTo>
                    <a:cubicBezTo>
                      <a:pt x="6596" y="5"/>
                      <a:pt x="6594" y="7"/>
                      <a:pt x="6594" y="10"/>
                    </a:cubicBezTo>
                    <a:lnTo>
                      <a:pt x="6594" y="1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</p:grpSp>
      </p:grp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A6454DE6-E01A-1988-B941-CAABC44CE232}"/>
              </a:ext>
            </a:extLst>
          </p:cNvPr>
          <p:cNvSpPr txBox="1"/>
          <p:nvPr/>
        </p:nvSpPr>
        <p:spPr>
          <a:xfrm>
            <a:off x="6680385" y="222532"/>
            <a:ext cx="5420037" cy="62863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300"/>
              </a:lnSpc>
            </a:pPr>
            <a:r>
              <a:rPr lang="cs-CZ" sz="2400" dirty="0">
                <a:solidFill>
                  <a:srgbClr val="002060"/>
                </a:solidFill>
                <a:latin typeface="Almaq Refined" panose="020B0806030202020204" pitchFamily="34" charset="-18"/>
              </a:rPr>
              <a:t>Co pro vás mohou udělat minerály vázané na kyselinu </a:t>
            </a:r>
            <a:r>
              <a:rPr lang="cs-CZ" sz="2400" dirty="0" err="1">
                <a:solidFill>
                  <a:srgbClr val="002060"/>
                </a:solidFill>
                <a:latin typeface="Almaq Refined" panose="020B0806030202020204" pitchFamily="34" charset="-18"/>
              </a:rPr>
              <a:t>fulvovou</a:t>
            </a:r>
            <a:r>
              <a:rPr lang="cs-CZ" sz="2400" dirty="0">
                <a:solidFill>
                  <a:srgbClr val="002060"/>
                </a:solidFill>
                <a:latin typeface="Almaq Refined" panose="020B0806030202020204" pitchFamily="34" charset="-18"/>
              </a:rPr>
              <a:t>?</a:t>
            </a:r>
          </a:p>
          <a:p>
            <a:pPr marL="342900" indent="-342900">
              <a:lnSpc>
                <a:spcPts val="2300"/>
              </a:lnSpc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rgbClr val="002060"/>
                </a:solidFill>
                <a:latin typeface="Almaq Refined" panose="020B0806030202020204" pitchFamily="34" charset="-18"/>
              </a:rPr>
              <a:t>Pomáhá při biologické přeměně látek v organismu vhodnou dostupností makro a </a:t>
            </a:r>
            <a:r>
              <a:rPr lang="cs-CZ" sz="2000" dirty="0" err="1">
                <a:solidFill>
                  <a:srgbClr val="002060"/>
                </a:solidFill>
                <a:latin typeface="Almaq Refined" panose="020B0806030202020204" pitchFamily="34" charset="-18"/>
              </a:rPr>
              <a:t>mikroprvků</a:t>
            </a:r>
            <a:r>
              <a:rPr lang="cs-CZ" sz="2000" dirty="0">
                <a:solidFill>
                  <a:srgbClr val="002060"/>
                </a:solidFill>
                <a:latin typeface="Almaq Refined" panose="020B0806030202020204" pitchFamily="34" charset="-18"/>
              </a:rPr>
              <a:t>.</a:t>
            </a:r>
          </a:p>
          <a:p>
            <a:pPr marL="342900" indent="-342900">
              <a:lnSpc>
                <a:spcPts val="2300"/>
              </a:lnSpc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rgbClr val="002060"/>
                </a:solidFill>
                <a:latin typeface="Almaq Refined" panose="020B0806030202020204" pitchFamily="34" charset="-18"/>
              </a:rPr>
              <a:t>Udržuje optimální hladinu pH a zásaditosti v buněčném prostředí.</a:t>
            </a:r>
          </a:p>
          <a:p>
            <a:pPr marL="342900" indent="-342900">
              <a:lnSpc>
                <a:spcPts val="2300"/>
              </a:lnSpc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rgbClr val="002060"/>
                </a:solidFill>
                <a:latin typeface="Almaq Refined" panose="020B0806030202020204" pitchFamily="34" charset="-18"/>
              </a:rPr>
              <a:t>Váže živiny do malých částic.</a:t>
            </a:r>
          </a:p>
          <a:p>
            <a:pPr marL="342900" indent="-342900">
              <a:lnSpc>
                <a:spcPts val="2300"/>
              </a:lnSpc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rgbClr val="002060"/>
                </a:solidFill>
                <a:latin typeface="Almaq Refined" panose="020B0806030202020204" pitchFamily="34" charset="-18"/>
              </a:rPr>
              <a:t>Umožňuje tělu lépe vstřebávat vitaminy a minerály.</a:t>
            </a:r>
          </a:p>
          <a:p>
            <a:pPr marL="342900" indent="-342900">
              <a:lnSpc>
                <a:spcPts val="2300"/>
              </a:lnSpc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rgbClr val="002060"/>
                </a:solidFill>
                <a:latin typeface="Almaq Refined" panose="020B0806030202020204" pitchFamily="34" charset="-18"/>
              </a:rPr>
              <a:t>Očišťuje od toxických látek a těžkých kovů.</a:t>
            </a:r>
          </a:p>
          <a:p>
            <a:pPr marL="342900" indent="-342900">
              <a:lnSpc>
                <a:spcPts val="2300"/>
              </a:lnSpc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rgbClr val="002060"/>
                </a:solidFill>
                <a:latin typeface="Almaq Refined" panose="020B0806030202020204" pitchFamily="34" charset="-18"/>
              </a:rPr>
              <a:t>Dodává důležité elektrolyty.</a:t>
            </a:r>
          </a:p>
          <a:p>
            <a:pPr marL="342900" indent="-342900">
              <a:lnSpc>
                <a:spcPts val="2300"/>
              </a:lnSpc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rgbClr val="002060"/>
                </a:solidFill>
                <a:latin typeface="Almaq Refined" panose="020B0806030202020204" pitchFamily="34" charset="-18"/>
              </a:rPr>
              <a:t>Navozuje rovnováhu buněčného života.</a:t>
            </a:r>
          </a:p>
          <a:p>
            <a:pPr marL="342900" indent="-342900">
              <a:lnSpc>
                <a:spcPts val="2300"/>
              </a:lnSpc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rgbClr val="002060"/>
                </a:solidFill>
                <a:latin typeface="Almaq Refined" panose="020B0806030202020204" pitchFamily="34" charset="-18"/>
              </a:rPr>
              <a:t>Zajišťuje ve vyšší míře vstřebávání vitaminů, minerálů a živin.</a:t>
            </a:r>
          </a:p>
          <a:p>
            <a:pPr marL="342900" indent="-342900">
              <a:lnSpc>
                <a:spcPts val="2300"/>
              </a:lnSpc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rgbClr val="002060"/>
                </a:solidFill>
                <a:latin typeface="Almaq Refined" panose="020B0806030202020204" pitchFamily="34" charset="-18"/>
              </a:rPr>
              <a:t>Umožňuje stimulovat tvorbu hormonů.</a:t>
            </a:r>
          </a:p>
          <a:p>
            <a:pPr marL="342900" indent="-342900">
              <a:lnSpc>
                <a:spcPts val="2300"/>
              </a:lnSpc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rgbClr val="002060"/>
                </a:solidFill>
                <a:latin typeface="Almaq Refined" panose="020B0806030202020204" pitchFamily="34" charset="-18"/>
              </a:rPr>
              <a:t>Funguje jako katalyzátor enzymových reakcí.</a:t>
            </a:r>
          </a:p>
          <a:p>
            <a:pPr marL="342900" indent="-342900">
              <a:lnSpc>
                <a:spcPts val="2300"/>
              </a:lnSpc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rgbClr val="002060"/>
                </a:solidFill>
                <a:latin typeface="Almaq Refined" panose="020B0806030202020204" pitchFamily="34" charset="-18"/>
              </a:rPr>
              <a:t>Stimuluje tvorbu enzymů.</a:t>
            </a:r>
          </a:p>
          <a:p>
            <a:pPr marL="342900" indent="-342900">
              <a:lnSpc>
                <a:spcPts val="2300"/>
              </a:lnSpc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rgbClr val="002060"/>
                </a:solidFill>
                <a:latin typeface="Almaq Refined" panose="020B0806030202020204" pitchFamily="34" charset="-18"/>
              </a:rPr>
              <a:t>Stimuluje fyzickou výdrž.</a:t>
            </a:r>
          </a:p>
          <a:p>
            <a:pPr marL="342900" indent="-342900">
              <a:lnSpc>
                <a:spcPts val="2300"/>
              </a:lnSpc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rgbClr val="002060"/>
                </a:solidFill>
                <a:latin typeface="Almaq Refined" panose="020B0806030202020204" pitchFamily="34" charset="-18"/>
              </a:rPr>
              <a:t>Zlepšuje paměť a mozkové funkce.</a:t>
            </a:r>
          </a:p>
          <a:p>
            <a:pPr marL="342900" indent="-342900">
              <a:lnSpc>
                <a:spcPts val="2300"/>
              </a:lnSpc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rgbClr val="002060"/>
                </a:solidFill>
                <a:latin typeface="Almaq Refined" panose="020B0806030202020204" pitchFamily="34" charset="-18"/>
              </a:rPr>
              <a:t>Zlepšuje cévní oběh.</a:t>
            </a:r>
          </a:p>
          <a:p>
            <a:pPr marL="342900" indent="-342900">
              <a:lnSpc>
                <a:spcPts val="2300"/>
              </a:lnSpc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rgbClr val="002060"/>
                </a:solidFill>
                <a:latin typeface="Almaq Refined" panose="020B0806030202020204" pitchFamily="34" charset="-18"/>
              </a:rPr>
              <a:t>Zvyšuje tělesnou energii.</a:t>
            </a:r>
          </a:p>
        </p:txBody>
      </p:sp>
    </p:spTree>
    <p:extLst>
      <p:ext uri="{BB962C8B-B14F-4D97-AF65-F5344CB8AC3E}">
        <p14:creationId xmlns:p14="http://schemas.microsoft.com/office/powerpoint/2010/main" val="3455869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308357E5-3E3A-54E6-31E1-0A65D3FB80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21" y="0"/>
            <a:ext cx="3123565" cy="6780530"/>
          </a:xfrm>
          <a:prstGeom prst="rect">
            <a:avLst/>
          </a:prstGeom>
          <a:noFill/>
        </p:spPr>
      </p:pic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D9BCA1C2-E0EC-BD9A-35CF-D442699AAAD9}"/>
              </a:ext>
            </a:extLst>
          </p:cNvPr>
          <p:cNvGraphicFramePr>
            <a:graphicFrameLocks noGrp="1"/>
          </p:cNvGraphicFramePr>
          <p:nvPr/>
        </p:nvGraphicFramePr>
        <p:xfrm>
          <a:off x="4628224" y="48637"/>
          <a:ext cx="7385436" cy="65175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85436">
                  <a:extLst>
                    <a:ext uri="{9D8B030D-6E8A-4147-A177-3AD203B41FA5}">
                      <a16:colId xmlns:a16="http://schemas.microsoft.com/office/drawing/2014/main" val="4245734314"/>
                    </a:ext>
                  </a:extLst>
                </a:gridCol>
              </a:tblGrid>
              <a:tr h="9088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3200" b="1" kern="1200" dirty="0">
                          <a:solidFill>
                            <a:schemeClr val="lt1"/>
                          </a:solidFill>
                          <a:effectLst/>
                          <a:latin typeface="Bahnschrift SemiBold Condensed" panose="020B0502040204020203" pitchFamily="34" charset="0"/>
                          <a:ea typeface="+mn-ea"/>
                          <a:cs typeface="+mn-cs"/>
                        </a:rPr>
                        <a:t>7 PŘÍNOSŮ A POUŽITÍ FULVOVÉ KYSELINY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9580495"/>
                  </a:ext>
                </a:extLst>
              </a:tr>
              <a:tr h="7503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3200" dirty="0">
                          <a:effectLst/>
                          <a:latin typeface="Bahnschrift SemiBold Condensed" panose="020B0502040204020203" pitchFamily="34" charset="0"/>
                        </a:rPr>
                        <a:t>1. Zlepšuje zdraví trávicího ústrojí a imunitní funkce</a:t>
                      </a:r>
                      <a:endParaRPr lang="cs-CZ" sz="28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26298566"/>
                  </a:ext>
                </a:extLst>
              </a:tr>
              <a:tr h="8021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effectLst/>
                          <a:latin typeface="Bahnschrift SemiBold Condensed" panose="020B0502040204020203" pitchFamily="34" charset="0"/>
                        </a:rPr>
                        <a:t>2. Napomáhá trávení a vstřebávání živin</a:t>
                      </a:r>
                      <a:endParaRPr lang="cs-CZ" sz="28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33168691"/>
                  </a:ext>
                </a:extLst>
              </a:tr>
              <a:tr h="7604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effectLst/>
                          <a:latin typeface="Bahnschrift SemiBold Condensed" panose="020B0502040204020203" pitchFamily="34" charset="0"/>
                        </a:rPr>
                        <a:t>3. chrání kognitivní zdraví*</a:t>
                      </a:r>
                      <a:endParaRPr lang="cs-CZ" sz="28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56695512"/>
                  </a:ext>
                </a:extLst>
              </a:tr>
              <a:tr h="8504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effectLst/>
                          <a:latin typeface="Bahnschrift SemiBold Condensed" panose="020B0502040204020203" pitchFamily="34" charset="0"/>
                        </a:rPr>
                        <a:t>4. Zlepšuje detoxikaci</a:t>
                      </a:r>
                      <a:endParaRPr lang="cs-CZ" sz="28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50122109"/>
                  </a:ext>
                </a:extLst>
              </a:tr>
              <a:tr h="6999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effectLst/>
                          <a:latin typeface="Bahnschrift SemiBold Condensed" panose="020B0502040204020203" pitchFamily="34" charset="0"/>
                        </a:rPr>
                        <a:t>5. snižuje poškození volnými radikály a vývoj zánětu</a:t>
                      </a:r>
                      <a:endParaRPr lang="cs-CZ" sz="28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61033669"/>
                  </a:ext>
                </a:extLst>
              </a:tr>
              <a:tr h="9409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effectLst/>
                          <a:latin typeface="Bahnschrift SemiBold Condensed" panose="020B0502040204020203" pitchFamily="34" charset="0"/>
                        </a:rPr>
                        <a:t>6. zvyšuje úroveň energie a snižuje bolestivost</a:t>
                      </a:r>
                      <a:endParaRPr lang="cs-CZ" sz="28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31142133"/>
                  </a:ext>
                </a:extLst>
              </a:tr>
              <a:tr h="8042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effectLst/>
                          <a:latin typeface="Bahnschrift SemiBold Condensed" panose="020B0502040204020203" pitchFamily="34" charset="0"/>
                        </a:rPr>
                        <a:t>7. obnovuje a chrání pokožku</a:t>
                      </a:r>
                      <a:endParaRPr lang="cs-CZ" sz="28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0885870"/>
                  </a:ext>
                </a:extLst>
              </a:tr>
            </a:tbl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6A998485-951A-99F9-82E3-74482B9DCE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110" y="2344272"/>
            <a:ext cx="2277286" cy="150796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602224F-9E5D-1B83-46F9-F578E80612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435" y="5475459"/>
            <a:ext cx="2406635" cy="1193838"/>
          </a:xfrm>
          <a:prstGeom prst="rect">
            <a:avLst/>
          </a:prstGeom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CDEAD4D2-C054-A88C-8970-D9CA6A5EB644}"/>
              </a:ext>
            </a:extLst>
          </p:cNvPr>
          <p:cNvGrpSpPr>
            <a:grpSpLocks noChangeAspect="1"/>
          </p:cNvGrpSpPr>
          <p:nvPr/>
        </p:nvGrpSpPr>
        <p:grpSpPr>
          <a:xfrm>
            <a:off x="10177580" y="259027"/>
            <a:ext cx="1676934" cy="290433"/>
            <a:chOff x="7279059" y="4029290"/>
            <a:chExt cx="2915752" cy="504988"/>
          </a:xfrm>
          <a:solidFill>
            <a:schemeClr val="bg1"/>
          </a:solidFill>
        </p:grpSpPr>
        <p:grpSp>
          <p:nvGrpSpPr>
            <p:cNvPr id="7" name="Skupina 6">
              <a:extLst>
                <a:ext uri="{FF2B5EF4-FFF2-40B4-BE49-F238E27FC236}">
                  <a16:creationId xmlns:a16="http://schemas.microsoft.com/office/drawing/2014/main" id="{24340DE2-B0E2-45E8-FD03-B57EC3CA4F73}"/>
                </a:ext>
              </a:extLst>
            </p:cNvPr>
            <p:cNvGrpSpPr/>
            <p:nvPr/>
          </p:nvGrpSpPr>
          <p:grpSpPr>
            <a:xfrm>
              <a:off x="7279059" y="4029290"/>
              <a:ext cx="1112682" cy="504988"/>
              <a:chOff x="5009630" y="5290131"/>
              <a:chExt cx="1655488" cy="751339"/>
            </a:xfrm>
            <a:grpFill/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03B85EE8-F83C-90F4-0C03-D8A8214592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9630" y="5290131"/>
                <a:ext cx="669499" cy="751339"/>
              </a:xfrm>
              <a:custGeom>
                <a:avLst/>
                <a:gdLst>
                  <a:gd name="T0" fmla="*/ 78 w 2168"/>
                  <a:gd name="T1" fmla="*/ 2238 h 2488"/>
                  <a:gd name="T2" fmla="*/ 1483 w 2168"/>
                  <a:gd name="T3" fmla="*/ 117 h 2488"/>
                  <a:gd name="T4" fmla="*/ 1822 w 2168"/>
                  <a:gd name="T5" fmla="*/ 117 h 2488"/>
                  <a:gd name="T6" fmla="*/ 2130 w 2168"/>
                  <a:gd name="T7" fmla="*/ 584 h 2488"/>
                  <a:gd name="T8" fmla="*/ 2132 w 2168"/>
                  <a:gd name="T9" fmla="*/ 758 h 2488"/>
                  <a:gd name="T10" fmla="*/ 1038 w 2168"/>
                  <a:gd name="T11" fmla="*/ 2403 h 2488"/>
                  <a:gd name="T12" fmla="*/ 863 w 2168"/>
                  <a:gd name="T13" fmla="*/ 2488 h 2488"/>
                  <a:gd name="T14" fmla="*/ 259 w 2168"/>
                  <a:gd name="T15" fmla="*/ 2488 h 2488"/>
                  <a:gd name="T16" fmla="*/ 78 w 2168"/>
                  <a:gd name="T17" fmla="*/ 2238 h 2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68" h="2488">
                    <a:moveTo>
                      <a:pt x="78" y="2238"/>
                    </a:moveTo>
                    <a:lnTo>
                      <a:pt x="1483" y="117"/>
                    </a:lnTo>
                    <a:cubicBezTo>
                      <a:pt x="1561" y="0"/>
                      <a:pt x="1744" y="0"/>
                      <a:pt x="1822" y="117"/>
                    </a:cubicBezTo>
                    <a:lnTo>
                      <a:pt x="2130" y="584"/>
                    </a:lnTo>
                    <a:cubicBezTo>
                      <a:pt x="2166" y="638"/>
                      <a:pt x="2168" y="704"/>
                      <a:pt x="2132" y="758"/>
                    </a:cubicBezTo>
                    <a:lnTo>
                      <a:pt x="1038" y="2403"/>
                    </a:lnTo>
                    <a:cubicBezTo>
                      <a:pt x="1002" y="2457"/>
                      <a:pt x="935" y="2488"/>
                      <a:pt x="863" y="2488"/>
                    </a:cubicBezTo>
                    <a:lnTo>
                      <a:pt x="259" y="2488"/>
                    </a:lnTo>
                    <a:cubicBezTo>
                      <a:pt x="102" y="2488"/>
                      <a:pt x="0" y="2356"/>
                      <a:pt x="78" y="22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111F762E-31F2-95DE-B28D-855EB8029F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8754" y="5582465"/>
                <a:ext cx="467973" cy="459005"/>
              </a:xfrm>
              <a:custGeom>
                <a:avLst/>
                <a:gdLst>
                  <a:gd name="T0" fmla="*/ 685 w 1516"/>
                  <a:gd name="T1" fmla="*/ 118 h 1521"/>
                  <a:gd name="T2" fmla="*/ 1438 w 1516"/>
                  <a:gd name="T3" fmla="*/ 1258 h 1521"/>
                  <a:gd name="T4" fmla="*/ 1264 w 1516"/>
                  <a:gd name="T5" fmla="*/ 1521 h 1521"/>
                  <a:gd name="T6" fmla="*/ 661 w 1516"/>
                  <a:gd name="T7" fmla="*/ 1521 h 1521"/>
                  <a:gd name="T8" fmla="*/ 482 w 1516"/>
                  <a:gd name="T9" fmla="*/ 1433 h 1521"/>
                  <a:gd name="T10" fmla="*/ 36 w 1516"/>
                  <a:gd name="T11" fmla="*/ 758 h 1521"/>
                  <a:gd name="T12" fmla="*/ 36 w 1516"/>
                  <a:gd name="T13" fmla="*/ 575 h 1521"/>
                  <a:gd name="T14" fmla="*/ 338 w 1516"/>
                  <a:gd name="T15" fmla="*/ 118 h 1521"/>
                  <a:gd name="T16" fmla="*/ 685 w 1516"/>
                  <a:gd name="T17" fmla="*/ 118 h 1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6" h="1521">
                    <a:moveTo>
                      <a:pt x="685" y="118"/>
                    </a:moveTo>
                    <a:lnTo>
                      <a:pt x="1438" y="1258"/>
                    </a:lnTo>
                    <a:cubicBezTo>
                      <a:pt x="1516" y="1377"/>
                      <a:pt x="1420" y="1521"/>
                      <a:pt x="1264" y="1521"/>
                    </a:cubicBezTo>
                    <a:lnTo>
                      <a:pt x="661" y="1521"/>
                    </a:lnTo>
                    <a:cubicBezTo>
                      <a:pt x="589" y="1521"/>
                      <a:pt x="518" y="1488"/>
                      <a:pt x="482" y="1433"/>
                    </a:cubicBezTo>
                    <a:lnTo>
                      <a:pt x="36" y="758"/>
                    </a:lnTo>
                    <a:cubicBezTo>
                      <a:pt x="0" y="703"/>
                      <a:pt x="0" y="630"/>
                      <a:pt x="36" y="575"/>
                    </a:cubicBezTo>
                    <a:lnTo>
                      <a:pt x="338" y="118"/>
                    </a:lnTo>
                    <a:cubicBezTo>
                      <a:pt x="416" y="0"/>
                      <a:pt x="607" y="0"/>
                      <a:pt x="685" y="1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20" name="Freeform 15">
                <a:extLst>
                  <a:ext uri="{FF2B5EF4-FFF2-40B4-BE49-F238E27FC236}">
                    <a16:creationId xmlns:a16="http://schemas.microsoft.com/office/drawing/2014/main" id="{C9C27BAA-973F-B3C1-53B1-6EDB359E9BA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94267" y="5299390"/>
                <a:ext cx="670851" cy="742080"/>
              </a:xfrm>
              <a:custGeom>
                <a:avLst/>
                <a:gdLst>
                  <a:gd name="T0" fmla="*/ 1910 w 2169"/>
                  <a:gd name="T1" fmla="*/ 0 h 2459"/>
                  <a:gd name="T2" fmla="*/ 1306 w 2169"/>
                  <a:gd name="T3" fmla="*/ 0 h 2459"/>
                  <a:gd name="T4" fmla="*/ 1130 w 2169"/>
                  <a:gd name="T5" fmla="*/ 86 h 2459"/>
                  <a:gd name="T6" fmla="*/ 37 w 2169"/>
                  <a:gd name="T7" fmla="*/ 1730 h 2459"/>
                  <a:gd name="T8" fmla="*/ 42 w 2169"/>
                  <a:gd name="T9" fmla="*/ 1901 h 2459"/>
                  <a:gd name="T10" fmla="*/ 352 w 2169"/>
                  <a:gd name="T11" fmla="*/ 2369 h 2459"/>
                  <a:gd name="T12" fmla="*/ 516 w 2169"/>
                  <a:gd name="T13" fmla="*/ 2459 h 2459"/>
                  <a:gd name="T14" fmla="*/ 687 w 2169"/>
                  <a:gd name="T15" fmla="*/ 2369 h 2459"/>
                  <a:gd name="T16" fmla="*/ 2091 w 2169"/>
                  <a:gd name="T17" fmla="*/ 250 h 2459"/>
                  <a:gd name="T18" fmla="*/ 1910 w 2169"/>
                  <a:gd name="T19" fmla="*/ 0 h 2459"/>
                  <a:gd name="T20" fmla="*/ 1910 w 2169"/>
                  <a:gd name="T21" fmla="*/ 166 h 2459"/>
                  <a:gd name="T22" fmla="*/ 1910 w 2169"/>
                  <a:gd name="T23" fmla="*/ 166 h 2459"/>
                  <a:gd name="T24" fmla="*/ 1926 w 2169"/>
                  <a:gd name="T25" fmla="*/ 197 h 2459"/>
                  <a:gd name="T26" fmla="*/ 548 w 2169"/>
                  <a:gd name="T27" fmla="*/ 2279 h 2459"/>
                  <a:gd name="T28" fmla="*/ 544 w 2169"/>
                  <a:gd name="T29" fmla="*/ 2283 h 2459"/>
                  <a:gd name="T30" fmla="*/ 496 w 2169"/>
                  <a:gd name="T31" fmla="*/ 2283 h 2459"/>
                  <a:gd name="T32" fmla="*/ 493 w 2169"/>
                  <a:gd name="T33" fmla="*/ 2280 h 2459"/>
                  <a:gd name="T34" fmla="*/ 196 w 2169"/>
                  <a:gd name="T35" fmla="*/ 1832 h 2459"/>
                  <a:gd name="T36" fmla="*/ 195 w 2169"/>
                  <a:gd name="T37" fmla="*/ 1792 h 2459"/>
                  <a:gd name="T38" fmla="*/ 1260 w 2169"/>
                  <a:gd name="T39" fmla="*/ 191 h 2459"/>
                  <a:gd name="T40" fmla="*/ 1305 w 2169"/>
                  <a:gd name="T41" fmla="*/ 166 h 2459"/>
                  <a:gd name="T42" fmla="*/ 1910 w 2169"/>
                  <a:gd name="T43" fmla="*/ 166 h 2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169" h="2459">
                    <a:moveTo>
                      <a:pt x="1910" y="0"/>
                    </a:moveTo>
                    <a:lnTo>
                      <a:pt x="1306" y="0"/>
                    </a:lnTo>
                    <a:cubicBezTo>
                      <a:pt x="1234" y="0"/>
                      <a:pt x="1167" y="31"/>
                      <a:pt x="1130" y="86"/>
                    </a:cubicBezTo>
                    <a:lnTo>
                      <a:pt x="37" y="1730"/>
                    </a:lnTo>
                    <a:cubicBezTo>
                      <a:pt x="0" y="1785"/>
                      <a:pt x="5" y="1847"/>
                      <a:pt x="42" y="1901"/>
                    </a:cubicBezTo>
                    <a:lnTo>
                      <a:pt x="352" y="2369"/>
                    </a:lnTo>
                    <a:cubicBezTo>
                      <a:pt x="391" y="2428"/>
                      <a:pt x="451" y="2459"/>
                      <a:pt x="516" y="2459"/>
                    </a:cubicBezTo>
                    <a:cubicBezTo>
                      <a:pt x="582" y="2459"/>
                      <a:pt x="648" y="2428"/>
                      <a:pt x="687" y="2369"/>
                    </a:cubicBezTo>
                    <a:lnTo>
                      <a:pt x="2091" y="250"/>
                    </a:lnTo>
                    <a:cubicBezTo>
                      <a:pt x="2169" y="133"/>
                      <a:pt x="2066" y="0"/>
                      <a:pt x="1910" y="0"/>
                    </a:cubicBezTo>
                    <a:close/>
                    <a:moveTo>
                      <a:pt x="1910" y="166"/>
                    </a:moveTo>
                    <a:lnTo>
                      <a:pt x="1910" y="166"/>
                    </a:lnTo>
                    <a:cubicBezTo>
                      <a:pt x="1926" y="166"/>
                      <a:pt x="1935" y="184"/>
                      <a:pt x="1926" y="197"/>
                    </a:cubicBezTo>
                    <a:lnTo>
                      <a:pt x="548" y="2279"/>
                    </a:lnTo>
                    <a:cubicBezTo>
                      <a:pt x="547" y="2280"/>
                      <a:pt x="546" y="2282"/>
                      <a:pt x="544" y="2283"/>
                    </a:cubicBezTo>
                    <a:cubicBezTo>
                      <a:pt x="530" y="2299"/>
                      <a:pt x="511" y="2299"/>
                      <a:pt x="496" y="2283"/>
                    </a:cubicBezTo>
                    <a:cubicBezTo>
                      <a:pt x="495" y="2282"/>
                      <a:pt x="494" y="2281"/>
                      <a:pt x="493" y="2280"/>
                    </a:cubicBezTo>
                    <a:lnTo>
                      <a:pt x="196" y="1832"/>
                    </a:lnTo>
                    <a:cubicBezTo>
                      <a:pt x="189" y="1821"/>
                      <a:pt x="188" y="1803"/>
                      <a:pt x="195" y="1792"/>
                    </a:cubicBezTo>
                    <a:lnTo>
                      <a:pt x="1260" y="191"/>
                    </a:lnTo>
                    <a:cubicBezTo>
                      <a:pt x="1270" y="176"/>
                      <a:pt x="1287" y="166"/>
                      <a:pt x="1305" y="166"/>
                    </a:cubicBezTo>
                    <a:lnTo>
                      <a:pt x="1910" y="1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21" name="Freeform 16">
                <a:extLst>
                  <a:ext uri="{FF2B5EF4-FFF2-40B4-BE49-F238E27FC236}">
                    <a16:creationId xmlns:a16="http://schemas.microsoft.com/office/drawing/2014/main" id="{04D0F133-BCC6-836C-75B0-586732B30C5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46669" y="5299390"/>
                <a:ext cx="469326" cy="449745"/>
              </a:xfrm>
              <a:custGeom>
                <a:avLst/>
                <a:gdLst>
                  <a:gd name="T0" fmla="*/ 855 w 1516"/>
                  <a:gd name="T1" fmla="*/ 0 h 1492"/>
                  <a:gd name="T2" fmla="*/ 251 w 1516"/>
                  <a:gd name="T3" fmla="*/ 0 h 1492"/>
                  <a:gd name="T4" fmla="*/ 78 w 1516"/>
                  <a:gd name="T5" fmla="*/ 263 h 1492"/>
                  <a:gd name="T6" fmla="*/ 831 w 1516"/>
                  <a:gd name="T7" fmla="*/ 1403 h 1492"/>
                  <a:gd name="T8" fmla="*/ 1004 w 1516"/>
                  <a:gd name="T9" fmla="*/ 1492 h 1492"/>
                  <a:gd name="T10" fmla="*/ 1178 w 1516"/>
                  <a:gd name="T11" fmla="*/ 1403 h 1492"/>
                  <a:gd name="T12" fmla="*/ 1479 w 1516"/>
                  <a:gd name="T13" fmla="*/ 946 h 1492"/>
                  <a:gd name="T14" fmla="*/ 1479 w 1516"/>
                  <a:gd name="T15" fmla="*/ 763 h 1492"/>
                  <a:gd name="T16" fmla="*/ 1034 w 1516"/>
                  <a:gd name="T17" fmla="*/ 88 h 1492"/>
                  <a:gd name="T18" fmla="*/ 855 w 1516"/>
                  <a:gd name="T19" fmla="*/ 0 h 1492"/>
                  <a:gd name="T20" fmla="*/ 855 w 1516"/>
                  <a:gd name="T21" fmla="*/ 166 h 1492"/>
                  <a:gd name="T22" fmla="*/ 860 w 1516"/>
                  <a:gd name="T23" fmla="*/ 167 h 1492"/>
                  <a:gd name="T24" fmla="*/ 905 w 1516"/>
                  <a:gd name="T25" fmla="*/ 196 h 1492"/>
                  <a:gd name="T26" fmla="*/ 1327 w 1516"/>
                  <a:gd name="T27" fmla="*/ 834 h 1492"/>
                  <a:gd name="T28" fmla="*/ 1333 w 1516"/>
                  <a:gd name="T29" fmla="*/ 853 h 1492"/>
                  <a:gd name="T30" fmla="*/ 1333 w 1516"/>
                  <a:gd name="T31" fmla="*/ 853 h 1492"/>
                  <a:gd name="T32" fmla="*/ 1325 w 1516"/>
                  <a:gd name="T33" fmla="*/ 878 h 1492"/>
                  <a:gd name="T34" fmla="*/ 1039 w 1516"/>
                  <a:gd name="T35" fmla="*/ 1312 h 1492"/>
                  <a:gd name="T36" fmla="*/ 1035 w 1516"/>
                  <a:gd name="T37" fmla="*/ 1318 h 1492"/>
                  <a:gd name="T38" fmla="*/ 978 w 1516"/>
                  <a:gd name="T39" fmla="*/ 1318 h 1492"/>
                  <a:gd name="T40" fmla="*/ 973 w 1516"/>
                  <a:gd name="T41" fmla="*/ 1312 h 1492"/>
                  <a:gd name="T42" fmla="*/ 234 w 1516"/>
                  <a:gd name="T43" fmla="*/ 198 h 1492"/>
                  <a:gd name="T44" fmla="*/ 251 w 1516"/>
                  <a:gd name="T45" fmla="*/ 166 h 1492"/>
                  <a:gd name="T46" fmla="*/ 855 w 1516"/>
                  <a:gd name="T47" fmla="*/ 166 h 1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16" h="1492">
                    <a:moveTo>
                      <a:pt x="855" y="0"/>
                    </a:moveTo>
                    <a:lnTo>
                      <a:pt x="251" y="0"/>
                    </a:lnTo>
                    <a:cubicBezTo>
                      <a:pt x="95" y="0"/>
                      <a:pt x="0" y="145"/>
                      <a:pt x="78" y="263"/>
                    </a:cubicBezTo>
                    <a:lnTo>
                      <a:pt x="831" y="1403"/>
                    </a:lnTo>
                    <a:cubicBezTo>
                      <a:pt x="870" y="1462"/>
                      <a:pt x="937" y="1492"/>
                      <a:pt x="1004" y="1492"/>
                    </a:cubicBezTo>
                    <a:cubicBezTo>
                      <a:pt x="1071" y="1492"/>
                      <a:pt x="1139" y="1462"/>
                      <a:pt x="1178" y="1403"/>
                    </a:cubicBezTo>
                    <a:lnTo>
                      <a:pt x="1479" y="946"/>
                    </a:lnTo>
                    <a:cubicBezTo>
                      <a:pt x="1516" y="891"/>
                      <a:pt x="1516" y="818"/>
                      <a:pt x="1479" y="763"/>
                    </a:cubicBezTo>
                    <a:lnTo>
                      <a:pt x="1034" y="88"/>
                    </a:lnTo>
                    <a:cubicBezTo>
                      <a:pt x="998" y="33"/>
                      <a:pt x="927" y="0"/>
                      <a:pt x="855" y="0"/>
                    </a:cubicBezTo>
                    <a:close/>
                    <a:moveTo>
                      <a:pt x="855" y="166"/>
                    </a:moveTo>
                    <a:cubicBezTo>
                      <a:pt x="856" y="166"/>
                      <a:pt x="858" y="166"/>
                      <a:pt x="860" y="167"/>
                    </a:cubicBezTo>
                    <a:cubicBezTo>
                      <a:pt x="879" y="169"/>
                      <a:pt x="895" y="180"/>
                      <a:pt x="905" y="196"/>
                    </a:cubicBezTo>
                    <a:cubicBezTo>
                      <a:pt x="968" y="291"/>
                      <a:pt x="1281" y="764"/>
                      <a:pt x="1327" y="834"/>
                    </a:cubicBezTo>
                    <a:cubicBezTo>
                      <a:pt x="1331" y="840"/>
                      <a:pt x="1333" y="846"/>
                      <a:pt x="1333" y="853"/>
                    </a:cubicBezTo>
                    <a:lnTo>
                      <a:pt x="1333" y="853"/>
                    </a:lnTo>
                    <a:cubicBezTo>
                      <a:pt x="1333" y="862"/>
                      <a:pt x="1330" y="871"/>
                      <a:pt x="1325" y="878"/>
                    </a:cubicBezTo>
                    <a:lnTo>
                      <a:pt x="1039" y="1312"/>
                    </a:lnTo>
                    <a:cubicBezTo>
                      <a:pt x="1038" y="1314"/>
                      <a:pt x="1037" y="1315"/>
                      <a:pt x="1035" y="1318"/>
                    </a:cubicBezTo>
                    <a:cubicBezTo>
                      <a:pt x="1018" y="1338"/>
                      <a:pt x="995" y="1338"/>
                      <a:pt x="978" y="1318"/>
                    </a:cubicBezTo>
                    <a:cubicBezTo>
                      <a:pt x="976" y="1315"/>
                      <a:pt x="975" y="1314"/>
                      <a:pt x="973" y="1312"/>
                    </a:cubicBezTo>
                    <a:cubicBezTo>
                      <a:pt x="790" y="1033"/>
                      <a:pt x="234" y="198"/>
                      <a:pt x="234" y="198"/>
                    </a:cubicBezTo>
                    <a:cubicBezTo>
                      <a:pt x="225" y="185"/>
                      <a:pt x="235" y="166"/>
                      <a:pt x="251" y="166"/>
                    </a:cubicBezTo>
                    <a:lnTo>
                      <a:pt x="855" y="1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</p:grpSp>
        <p:grpSp>
          <p:nvGrpSpPr>
            <p:cNvPr id="8" name="Skupina 7">
              <a:extLst>
                <a:ext uri="{FF2B5EF4-FFF2-40B4-BE49-F238E27FC236}">
                  <a16:creationId xmlns:a16="http://schemas.microsoft.com/office/drawing/2014/main" id="{9399D4DB-E25E-1BC9-2E43-80FF16EB2254}"/>
                </a:ext>
              </a:extLst>
            </p:cNvPr>
            <p:cNvGrpSpPr/>
            <p:nvPr/>
          </p:nvGrpSpPr>
          <p:grpSpPr>
            <a:xfrm>
              <a:off x="8267766" y="4172138"/>
              <a:ext cx="1927045" cy="327122"/>
              <a:chOff x="4825687" y="6061311"/>
              <a:chExt cx="2057188" cy="349215"/>
            </a:xfrm>
            <a:grpFill/>
          </p:grpSpPr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74364F44-1CDA-8292-AB8C-F4357085BB4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25687" y="6061311"/>
                <a:ext cx="347599" cy="210322"/>
              </a:xfrm>
              <a:custGeom>
                <a:avLst/>
                <a:gdLst>
                  <a:gd name="T0" fmla="*/ 661 w 1122"/>
                  <a:gd name="T1" fmla="*/ 0 h 698"/>
                  <a:gd name="T2" fmla="*/ 1122 w 1122"/>
                  <a:gd name="T3" fmla="*/ 698 h 698"/>
                  <a:gd name="T4" fmla="*/ 880 w 1122"/>
                  <a:gd name="T5" fmla="*/ 698 h 698"/>
                  <a:gd name="T6" fmla="*/ 805 w 1122"/>
                  <a:gd name="T7" fmla="*/ 574 h 698"/>
                  <a:gd name="T8" fmla="*/ 314 w 1122"/>
                  <a:gd name="T9" fmla="*/ 574 h 698"/>
                  <a:gd name="T10" fmla="*/ 237 w 1122"/>
                  <a:gd name="T11" fmla="*/ 698 h 698"/>
                  <a:gd name="T12" fmla="*/ 0 w 1122"/>
                  <a:gd name="T13" fmla="*/ 698 h 698"/>
                  <a:gd name="T14" fmla="*/ 462 w 1122"/>
                  <a:gd name="T15" fmla="*/ 0 h 698"/>
                  <a:gd name="T16" fmla="*/ 661 w 1122"/>
                  <a:gd name="T17" fmla="*/ 0 h 698"/>
                  <a:gd name="T18" fmla="*/ 561 w 1122"/>
                  <a:gd name="T19" fmla="*/ 169 h 698"/>
                  <a:gd name="T20" fmla="*/ 401 w 1122"/>
                  <a:gd name="T21" fmla="*/ 427 h 698"/>
                  <a:gd name="T22" fmla="*/ 717 w 1122"/>
                  <a:gd name="T23" fmla="*/ 427 h 698"/>
                  <a:gd name="T24" fmla="*/ 561 w 1122"/>
                  <a:gd name="T25" fmla="*/ 169 h 6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22" h="698">
                    <a:moveTo>
                      <a:pt x="661" y="0"/>
                    </a:moveTo>
                    <a:lnTo>
                      <a:pt x="1122" y="698"/>
                    </a:lnTo>
                    <a:lnTo>
                      <a:pt x="880" y="698"/>
                    </a:lnTo>
                    <a:lnTo>
                      <a:pt x="805" y="574"/>
                    </a:lnTo>
                    <a:lnTo>
                      <a:pt x="314" y="574"/>
                    </a:lnTo>
                    <a:lnTo>
                      <a:pt x="237" y="698"/>
                    </a:lnTo>
                    <a:lnTo>
                      <a:pt x="0" y="698"/>
                    </a:lnTo>
                    <a:lnTo>
                      <a:pt x="462" y="0"/>
                    </a:lnTo>
                    <a:lnTo>
                      <a:pt x="661" y="0"/>
                    </a:lnTo>
                    <a:close/>
                    <a:moveTo>
                      <a:pt x="561" y="169"/>
                    </a:moveTo>
                    <a:lnTo>
                      <a:pt x="401" y="427"/>
                    </a:lnTo>
                    <a:lnTo>
                      <a:pt x="717" y="427"/>
                    </a:lnTo>
                    <a:lnTo>
                      <a:pt x="561" y="1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6091E351-6926-C81C-0E8A-6DBFA11F9F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1401" y="6097027"/>
                <a:ext cx="225872" cy="174607"/>
              </a:xfrm>
              <a:custGeom>
                <a:avLst/>
                <a:gdLst>
                  <a:gd name="T0" fmla="*/ 345 w 730"/>
                  <a:gd name="T1" fmla="*/ 578 h 578"/>
                  <a:gd name="T2" fmla="*/ 0 w 730"/>
                  <a:gd name="T3" fmla="*/ 532 h 578"/>
                  <a:gd name="T4" fmla="*/ 35 w 730"/>
                  <a:gd name="T5" fmla="*/ 417 h 578"/>
                  <a:gd name="T6" fmla="*/ 346 w 730"/>
                  <a:gd name="T7" fmla="*/ 463 h 578"/>
                  <a:gd name="T8" fmla="*/ 566 w 730"/>
                  <a:gd name="T9" fmla="*/ 405 h 578"/>
                  <a:gd name="T10" fmla="*/ 355 w 730"/>
                  <a:gd name="T11" fmla="*/ 346 h 578"/>
                  <a:gd name="T12" fmla="*/ 3 w 730"/>
                  <a:gd name="T13" fmla="*/ 172 h 578"/>
                  <a:gd name="T14" fmla="*/ 387 w 730"/>
                  <a:gd name="T15" fmla="*/ 0 h 578"/>
                  <a:gd name="T16" fmla="*/ 711 w 730"/>
                  <a:gd name="T17" fmla="*/ 43 h 578"/>
                  <a:gd name="T18" fmla="*/ 677 w 730"/>
                  <a:gd name="T19" fmla="*/ 159 h 578"/>
                  <a:gd name="T20" fmla="*/ 386 w 730"/>
                  <a:gd name="T21" fmla="*/ 115 h 578"/>
                  <a:gd name="T22" fmla="*/ 169 w 730"/>
                  <a:gd name="T23" fmla="*/ 161 h 578"/>
                  <a:gd name="T24" fmla="*/ 363 w 730"/>
                  <a:gd name="T25" fmla="*/ 217 h 578"/>
                  <a:gd name="T26" fmla="*/ 730 w 730"/>
                  <a:gd name="T27" fmla="*/ 386 h 578"/>
                  <a:gd name="T28" fmla="*/ 345 w 730"/>
                  <a:gd name="T29" fmla="*/ 578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30" h="578">
                    <a:moveTo>
                      <a:pt x="345" y="578"/>
                    </a:moveTo>
                    <a:cubicBezTo>
                      <a:pt x="222" y="578"/>
                      <a:pt x="104" y="567"/>
                      <a:pt x="0" y="532"/>
                    </a:cubicBezTo>
                    <a:lnTo>
                      <a:pt x="35" y="417"/>
                    </a:lnTo>
                    <a:cubicBezTo>
                      <a:pt x="119" y="445"/>
                      <a:pt x="225" y="463"/>
                      <a:pt x="346" y="463"/>
                    </a:cubicBezTo>
                    <a:cubicBezTo>
                      <a:pt x="503" y="463"/>
                      <a:pt x="566" y="442"/>
                      <a:pt x="566" y="405"/>
                    </a:cubicBezTo>
                    <a:cubicBezTo>
                      <a:pt x="566" y="366"/>
                      <a:pt x="510" y="357"/>
                      <a:pt x="355" y="346"/>
                    </a:cubicBezTo>
                    <a:cubicBezTo>
                      <a:pt x="121" y="329"/>
                      <a:pt x="3" y="294"/>
                      <a:pt x="3" y="172"/>
                    </a:cubicBezTo>
                    <a:cubicBezTo>
                      <a:pt x="3" y="59"/>
                      <a:pt x="146" y="0"/>
                      <a:pt x="387" y="0"/>
                    </a:cubicBezTo>
                    <a:cubicBezTo>
                      <a:pt x="504" y="0"/>
                      <a:pt x="627" y="11"/>
                      <a:pt x="711" y="43"/>
                    </a:cubicBezTo>
                    <a:lnTo>
                      <a:pt x="677" y="159"/>
                    </a:lnTo>
                    <a:cubicBezTo>
                      <a:pt x="597" y="129"/>
                      <a:pt x="497" y="115"/>
                      <a:pt x="386" y="115"/>
                    </a:cubicBezTo>
                    <a:cubicBezTo>
                      <a:pt x="247" y="115"/>
                      <a:pt x="169" y="128"/>
                      <a:pt x="169" y="161"/>
                    </a:cubicBezTo>
                    <a:cubicBezTo>
                      <a:pt x="169" y="195"/>
                      <a:pt x="217" y="206"/>
                      <a:pt x="363" y="217"/>
                    </a:cubicBezTo>
                    <a:cubicBezTo>
                      <a:pt x="600" y="233"/>
                      <a:pt x="730" y="258"/>
                      <a:pt x="730" y="386"/>
                    </a:cubicBezTo>
                    <a:cubicBezTo>
                      <a:pt x="730" y="527"/>
                      <a:pt x="574" y="578"/>
                      <a:pt x="345" y="5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4A0B5B24-787C-DAB7-0454-DD4DAE1C84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8092" y="6098349"/>
                <a:ext cx="248864" cy="173285"/>
              </a:xfrm>
              <a:custGeom>
                <a:avLst/>
                <a:gdLst>
                  <a:gd name="T0" fmla="*/ 482 w 804"/>
                  <a:gd name="T1" fmla="*/ 128 h 577"/>
                  <a:gd name="T2" fmla="*/ 482 w 804"/>
                  <a:gd name="T3" fmla="*/ 577 h 577"/>
                  <a:gd name="T4" fmla="*/ 321 w 804"/>
                  <a:gd name="T5" fmla="*/ 577 h 577"/>
                  <a:gd name="T6" fmla="*/ 321 w 804"/>
                  <a:gd name="T7" fmla="*/ 128 h 577"/>
                  <a:gd name="T8" fmla="*/ 0 w 804"/>
                  <a:gd name="T9" fmla="*/ 128 h 577"/>
                  <a:gd name="T10" fmla="*/ 0 w 804"/>
                  <a:gd name="T11" fmla="*/ 0 h 577"/>
                  <a:gd name="T12" fmla="*/ 804 w 804"/>
                  <a:gd name="T13" fmla="*/ 0 h 577"/>
                  <a:gd name="T14" fmla="*/ 804 w 804"/>
                  <a:gd name="T15" fmla="*/ 128 h 577"/>
                  <a:gd name="T16" fmla="*/ 482 w 804"/>
                  <a:gd name="T17" fmla="*/ 128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04" h="577">
                    <a:moveTo>
                      <a:pt x="482" y="128"/>
                    </a:moveTo>
                    <a:lnTo>
                      <a:pt x="482" y="577"/>
                    </a:lnTo>
                    <a:lnTo>
                      <a:pt x="321" y="577"/>
                    </a:lnTo>
                    <a:lnTo>
                      <a:pt x="321" y="128"/>
                    </a:lnTo>
                    <a:lnTo>
                      <a:pt x="0" y="128"/>
                    </a:lnTo>
                    <a:lnTo>
                      <a:pt x="0" y="0"/>
                    </a:lnTo>
                    <a:lnTo>
                      <a:pt x="804" y="0"/>
                    </a:lnTo>
                    <a:lnTo>
                      <a:pt x="804" y="128"/>
                    </a:lnTo>
                    <a:lnTo>
                      <a:pt x="482" y="1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C4D4F29C-6DAC-6C51-DFA7-85863E517CE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84540" y="6097027"/>
                <a:ext cx="231282" cy="174607"/>
              </a:xfrm>
              <a:custGeom>
                <a:avLst/>
                <a:gdLst>
                  <a:gd name="T0" fmla="*/ 492 w 748"/>
                  <a:gd name="T1" fmla="*/ 122 h 578"/>
                  <a:gd name="T2" fmla="*/ 161 w 748"/>
                  <a:gd name="T3" fmla="*/ 122 h 578"/>
                  <a:gd name="T4" fmla="*/ 161 w 748"/>
                  <a:gd name="T5" fmla="*/ 248 h 578"/>
                  <a:gd name="T6" fmla="*/ 498 w 748"/>
                  <a:gd name="T7" fmla="*/ 248 h 578"/>
                  <a:gd name="T8" fmla="*/ 577 w 748"/>
                  <a:gd name="T9" fmla="*/ 183 h 578"/>
                  <a:gd name="T10" fmla="*/ 492 w 748"/>
                  <a:gd name="T11" fmla="*/ 122 h 578"/>
                  <a:gd name="T12" fmla="*/ 533 w 748"/>
                  <a:gd name="T13" fmla="*/ 578 h 578"/>
                  <a:gd name="T14" fmla="*/ 336 w 748"/>
                  <a:gd name="T15" fmla="*/ 363 h 578"/>
                  <a:gd name="T16" fmla="*/ 161 w 748"/>
                  <a:gd name="T17" fmla="*/ 363 h 578"/>
                  <a:gd name="T18" fmla="*/ 161 w 748"/>
                  <a:gd name="T19" fmla="*/ 578 h 578"/>
                  <a:gd name="T20" fmla="*/ 0 w 748"/>
                  <a:gd name="T21" fmla="*/ 578 h 578"/>
                  <a:gd name="T22" fmla="*/ 0 w 748"/>
                  <a:gd name="T23" fmla="*/ 0 h 578"/>
                  <a:gd name="T24" fmla="*/ 530 w 748"/>
                  <a:gd name="T25" fmla="*/ 0 h 578"/>
                  <a:gd name="T26" fmla="*/ 735 w 748"/>
                  <a:gd name="T27" fmla="*/ 178 h 578"/>
                  <a:gd name="T28" fmla="*/ 552 w 748"/>
                  <a:gd name="T29" fmla="*/ 354 h 578"/>
                  <a:gd name="T30" fmla="*/ 526 w 748"/>
                  <a:gd name="T31" fmla="*/ 354 h 578"/>
                  <a:gd name="T32" fmla="*/ 748 w 748"/>
                  <a:gd name="T33" fmla="*/ 578 h 578"/>
                  <a:gd name="T34" fmla="*/ 533 w 748"/>
                  <a:gd name="T35" fmla="*/ 578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48" h="578">
                    <a:moveTo>
                      <a:pt x="492" y="122"/>
                    </a:moveTo>
                    <a:lnTo>
                      <a:pt x="161" y="122"/>
                    </a:lnTo>
                    <a:lnTo>
                      <a:pt x="161" y="248"/>
                    </a:lnTo>
                    <a:lnTo>
                      <a:pt x="498" y="248"/>
                    </a:lnTo>
                    <a:cubicBezTo>
                      <a:pt x="544" y="248"/>
                      <a:pt x="577" y="228"/>
                      <a:pt x="577" y="183"/>
                    </a:cubicBezTo>
                    <a:cubicBezTo>
                      <a:pt x="577" y="143"/>
                      <a:pt x="543" y="122"/>
                      <a:pt x="492" y="122"/>
                    </a:cubicBezTo>
                    <a:close/>
                    <a:moveTo>
                      <a:pt x="533" y="578"/>
                    </a:moveTo>
                    <a:lnTo>
                      <a:pt x="336" y="363"/>
                    </a:lnTo>
                    <a:lnTo>
                      <a:pt x="161" y="363"/>
                    </a:lnTo>
                    <a:lnTo>
                      <a:pt x="161" y="578"/>
                    </a:lnTo>
                    <a:lnTo>
                      <a:pt x="0" y="578"/>
                    </a:lnTo>
                    <a:lnTo>
                      <a:pt x="0" y="0"/>
                    </a:lnTo>
                    <a:lnTo>
                      <a:pt x="530" y="0"/>
                    </a:lnTo>
                    <a:cubicBezTo>
                      <a:pt x="640" y="0"/>
                      <a:pt x="735" y="58"/>
                      <a:pt x="735" y="178"/>
                    </a:cubicBezTo>
                    <a:cubicBezTo>
                      <a:pt x="735" y="286"/>
                      <a:pt x="654" y="349"/>
                      <a:pt x="552" y="354"/>
                    </a:cubicBezTo>
                    <a:lnTo>
                      <a:pt x="526" y="354"/>
                    </a:lnTo>
                    <a:lnTo>
                      <a:pt x="748" y="578"/>
                    </a:lnTo>
                    <a:lnTo>
                      <a:pt x="533" y="5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C36DEFCF-91B6-A80F-3A72-99168F7ED4B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25289" y="6097027"/>
                <a:ext cx="286735" cy="174607"/>
              </a:xfrm>
              <a:custGeom>
                <a:avLst/>
                <a:gdLst>
                  <a:gd name="T0" fmla="*/ 547 w 929"/>
                  <a:gd name="T1" fmla="*/ 0 h 578"/>
                  <a:gd name="T2" fmla="*/ 929 w 929"/>
                  <a:gd name="T3" fmla="*/ 578 h 578"/>
                  <a:gd name="T4" fmla="*/ 728 w 929"/>
                  <a:gd name="T5" fmla="*/ 578 h 578"/>
                  <a:gd name="T6" fmla="*/ 666 w 929"/>
                  <a:gd name="T7" fmla="*/ 475 h 578"/>
                  <a:gd name="T8" fmla="*/ 260 w 929"/>
                  <a:gd name="T9" fmla="*/ 475 h 578"/>
                  <a:gd name="T10" fmla="*/ 196 w 929"/>
                  <a:gd name="T11" fmla="*/ 578 h 578"/>
                  <a:gd name="T12" fmla="*/ 0 w 929"/>
                  <a:gd name="T13" fmla="*/ 578 h 578"/>
                  <a:gd name="T14" fmla="*/ 382 w 929"/>
                  <a:gd name="T15" fmla="*/ 0 h 578"/>
                  <a:gd name="T16" fmla="*/ 547 w 929"/>
                  <a:gd name="T17" fmla="*/ 0 h 578"/>
                  <a:gd name="T18" fmla="*/ 464 w 929"/>
                  <a:gd name="T19" fmla="*/ 140 h 578"/>
                  <a:gd name="T20" fmla="*/ 332 w 929"/>
                  <a:gd name="T21" fmla="*/ 354 h 578"/>
                  <a:gd name="T22" fmla="*/ 593 w 929"/>
                  <a:gd name="T23" fmla="*/ 354 h 578"/>
                  <a:gd name="T24" fmla="*/ 464 w 929"/>
                  <a:gd name="T25" fmla="*/ 140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9" h="578">
                    <a:moveTo>
                      <a:pt x="547" y="0"/>
                    </a:moveTo>
                    <a:lnTo>
                      <a:pt x="929" y="578"/>
                    </a:lnTo>
                    <a:lnTo>
                      <a:pt x="728" y="578"/>
                    </a:lnTo>
                    <a:lnTo>
                      <a:pt x="666" y="475"/>
                    </a:lnTo>
                    <a:lnTo>
                      <a:pt x="260" y="475"/>
                    </a:lnTo>
                    <a:lnTo>
                      <a:pt x="196" y="578"/>
                    </a:lnTo>
                    <a:lnTo>
                      <a:pt x="0" y="578"/>
                    </a:lnTo>
                    <a:lnTo>
                      <a:pt x="382" y="0"/>
                    </a:lnTo>
                    <a:lnTo>
                      <a:pt x="547" y="0"/>
                    </a:lnTo>
                    <a:close/>
                    <a:moveTo>
                      <a:pt x="464" y="140"/>
                    </a:moveTo>
                    <a:lnTo>
                      <a:pt x="332" y="354"/>
                    </a:lnTo>
                    <a:lnTo>
                      <a:pt x="593" y="354"/>
                    </a:lnTo>
                    <a:lnTo>
                      <a:pt x="464" y="1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C3FE8520-4191-6B31-21E2-E42FF3D327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0628" y="6098349"/>
                <a:ext cx="290793" cy="173285"/>
              </a:xfrm>
              <a:custGeom>
                <a:avLst/>
                <a:gdLst>
                  <a:gd name="T0" fmla="*/ 737 w 940"/>
                  <a:gd name="T1" fmla="*/ 0 h 577"/>
                  <a:gd name="T2" fmla="*/ 470 w 940"/>
                  <a:gd name="T3" fmla="*/ 400 h 577"/>
                  <a:gd name="T4" fmla="*/ 204 w 940"/>
                  <a:gd name="T5" fmla="*/ 0 h 577"/>
                  <a:gd name="T6" fmla="*/ 0 w 940"/>
                  <a:gd name="T7" fmla="*/ 0 h 577"/>
                  <a:gd name="T8" fmla="*/ 380 w 940"/>
                  <a:gd name="T9" fmla="*/ 577 h 577"/>
                  <a:gd name="T10" fmla="*/ 557 w 940"/>
                  <a:gd name="T11" fmla="*/ 577 h 577"/>
                  <a:gd name="T12" fmla="*/ 940 w 940"/>
                  <a:gd name="T13" fmla="*/ 0 h 577"/>
                  <a:gd name="T14" fmla="*/ 737 w 940"/>
                  <a:gd name="T15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0" h="577">
                    <a:moveTo>
                      <a:pt x="737" y="0"/>
                    </a:moveTo>
                    <a:lnTo>
                      <a:pt x="470" y="400"/>
                    </a:lnTo>
                    <a:lnTo>
                      <a:pt x="204" y="0"/>
                    </a:lnTo>
                    <a:lnTo>
                      <a:pt x="0" y="0"/>
                    </a:lnTo>
                    <a:lnTo>
                      <a:pt x="380" y="577"/>
                    </a:lnTo>
                    <a:lnTo>
                      <a:pt x="557" y="577"/>
                    </a:lnTo>
                    <a:lnTo>
                      <a:pt x="940" y="0"/>
                    </a:lnTo>
                    <a:lnTo>
                      <a:pt x="73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15" name="Rectangle 13">
                <a:extLst>
                  <a:ext uri="{FF2B5EF4-FFF2-40B4-BE49-F238E27FC236}">
                    <a16:creationId xmlns:a16="http://schemas.microsoft.com/office/drawing/2014/main" id="{0312C8BC-720A-4001-4E55-214AF70605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69003" y="6098349"/>
                <a:ext cx="50044" cy="17328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6AE0D7A7-4A1A-A13E-56AE-F8E4B4F938B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36629" y="6061311"/>
                <a:ext cx="346246" cy="210322"/>
              </a:xfrm>
              <a:custGeom>
                <a:avLst/>
                <a:gdLst>
                  <a:gd name="T0" fmla="*/ 662 w 1122"/>
                  <a:gd name="T1" fmla="*/ 0 h 697"/>
                  <a:gd name="T2" fmla="*/ 1122 w 1122"/>
                  <a:gd name="T3" fmla="*/ 697 h 697"/>
                  <a:gd name="T4" fmla="*/ 880 w 1122"/>
                  <a:gd name="T5" fmla="*/ 697 h 697"/>
                  <a:gd name="T6" fmla="*/ 805 w 1122"/>
                  <a:gd name="T7" fmla="*/ 573 h 697"/>
                  <a:gd name="T8" fmla="*/ 314 w 1122"/>
                  <a:gd name="T9" fmla="*/ 573 h 697"/>
                  <a:gd name="T10" fmla="*/ 237 w 1122"/>
                  <a:gd name="T11" fmla="*/ 697 h 697"/>
                  <a:gd name="T12" fmla="*/ 0 w 1122"/>
                  <a:gd name="T13" fmla="*/ 697 h 697"/>
                  <a:gd name="T14" fmla="*/ 461 w 1122"/>
                  <a:gd name="T15" fmla="*/ 0 h 697"/>
                  <a:gd name="T16" fmla="*/ 662 w 1122"/>
                  <a:gd name="T17" fmla="*/ 0 h 697"/>
                  <a:gd name="T18" fmla="*/ 560 w 1122"/>
                  <a:gd name="T19" fmla="*/ 169 h 697"/>
                  <a:gd name="T20" fmla="*/ 401 w 1122"/>
                  <a:gd name="T21" fmla="*/ 426 h 697"/>
                  <a:gd name="T22" fmla="*/ 717 w 1122"/>
                  <a:gd name="T23" fmla="*/ 426 h 697"/>
                  <a:gd name="T24" fmla="*/ 560 w 1122"/>
                  <a:gd name="T25" fmla="*/ 169 h 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22" h="697">
                    <a:moveTo>
                      <a:pt x="662" y="0"/>
                    </a:moveTo>
                    <a:lnTo>
                      <a:pt x="1122" y="697"/>
                    </a:lnTo>
                    <a:lnTo>
                      <a:pt x="880" y="697"/>
                    </a:lnTo>
                    <a:lnTo>
                      <a:pt x="805" y="573"/>
                    </a:lnTo>
                    <a:lnTo>
                      <a:pt x="314" y="573"/>
                    </a:lnTo>
                    <a:lnTo>
                      <a:pt x="237" y="697"/>
                    </a:lnTo>
                    <a:lnTo>
                      <a:pt x="0" y="697"/>
                    </a:lnTo>
                    <a:lnTo>
                      <a:pt x="461" y="0"/>
                    </a:lnTo>
                    <a:lnTo>
                      <a:pt x="662" y="0"/>
                    </a:lnTo>
                    <a:close/>
                    <a:moveTo>
                      <a:pt x="560" y="169"/>
                    </a:moveTo>
                    <a:lnTo>
                      <a:pt x="401" y="426"/>
                    </a:lnTo>
                    <a:lnTo>
                      <a:pt x="717" y="426"/>
                    </a:lnTo>
                    <a:lnTo>
                      <a:pt x="560" y="1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23612804-7A25-8F17-8496-492D88D015F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25687" y="6327190"/>
                <a:ext cx="2057188" cy="83336"/>
              </a:xfrm>
              <a:custGeom>
                <a:avLst/>
                <a:gdLst>
                  <a:gd name="T0" fmla="*/ 117 w 6653"/>
                  <a:gd name="T1" fmla="*/ 5 h 279"/>
                  <a:gd name="T2" fmla="*/ 112 w 6653"/>
                  <a:gd name="T3" fmla="*/ 56 h 279"/>
                  <a:gd name="T4" fmla="*/ 269 w 6653"/>
                  <a:gd name="T5" fmla="*/ 269 h 279"/>
                  <a:gd name="T6" fmla="*/ 438 w 6653"/>
                  <a:gd name="T7" fmla="*/ 270 h 279"/>
                  <a:gd name="T8" fmla="*/ 446 w 6653"/>
                  <a:gd name="T9" fmla="*/ 181 h 279"/>
                  <a:gd name="T10" fmla="*/ 269 w 6653"/>
                  <a:gd name="T11" fmla="*/ 269 h 279"/>
                  <a:gd name="T12" fmla="*/ 392 w 6653"/>
                  <a:gd name="T13" fmla="*/ 56 h 279"/>
                  <a:gd name="T14" fmla="*/ 613 w 6653"/>
                  <a:gd name="T15" fmla="*/ 56 h 279"/>
                  <a:gd name="T16" fmla="*/ 554 w 6653"/>
                  <a:gd name="T17" fmla="*/ 10 h 279"/>
                  <a:gd name="T18" fmla="*/ 767 w 6653"/>
                  <a:gd name="T19" fmla="*/ 223 h 279"/>
                  <a:gd name="T20" fmla="*/ 975 w 6653"/>
                  <a:gd name="T21" fmla="*/ 155 h 279"/>
                  <a:gd name="T22" fmla="*/ 820 w 6653"/>
                  <a:gd name="T23" fmla="*/ 269 h 279"/>
                  <a:gd name="T24" fmla="*/ 896 w 6653"/>
                  <a:gd name="T25" fmla="*/ 133 h 279"/>
                  <a:gd name="T26" fmla="*/ 1074 w 6653"/>
                  <a:gd name="T27" fmla="*/ 274 h 279"/>
                  <a:gd name="T28" fmla="*/ 1250 w 6653"/>
                  <a:gd name="T29" fmla="*/ 10 h 279"/>
                  <a:gd name="T30" fmla="*/ 1245 w 6653"/>
                  <a:gd name="T31" fmla="*/ 274 h 279"/>
                  <a:gd name="T32" fmla="*/ 1369 w 6653"/>
                  <a:gd name="T33" fmla="*/ 10 h 279"/>
                  <a:gd name="T34" fmla="*/ 1577 w 6653"/>
                  <a:gd name="T35" fmla="*/ 145 h 279"/>
                  <a:gd name="T36" fmla="*/ 1901 w 6653"/>
                  <a:gd name="T37" fmla="*/ 5 h 279"/>
                  <a:gd name="T38" fmla="*/ 1641 w 6653"/>
                  <a:gd name="T39" fmla="*/ 5 h 279"/>
                  <a:gd name="T40" fmla="*/ 1695 w 6653"/>
                  <a:gd name="T41" fmla="*/ 104 h 279"/>
                  <a:gd name="T42" fmla="*/ 1885 w 6653"/>
                  <a:gd name="T43" fmla="*/ 104 h 279"/>
                  <a:gd name="T44" fmla="*/ 1940 w 6653"/>
                  <a:gd name="T45" fmla="*/ 5 h 279"/>
                  <a:gd name="T46" fmla="*/ 2415 w 6653"/>
                  <a:gd name="T47" fmla="*/ 106 h 279"/>
                  <a:gd name="T48" fmla="*/ 2244 w 6653"/>
                  <a:gd name="T49" fmla="*/ 274 h 279"/>
                  <a:gd name="T50" fmla="*/ 2302 w 6653"/>
                  <a:gd name="T51" fmla="*/ 56 h 279"/>
                  <a:gd name="T52" fmla="*/ 2574 w 6653"/>
                  <a:gd name="T53" fmla="*/ 190 h 279"/>
                  <a:gd name="T54" fmla="*/ 2649 w 6653"/>
                  <a:gd name="T55" fmla="*/ 199 h 279"/>
                  <a:gd name="T56" fmla="*/ 2458 w 6653"/>
                  <a:gd name="T57" fmla="*/ 10 h 279"/>
                  <a:gd name="T58" fmla="*/ 2517 w 6653"/>
                  <a:gd name="T59" fmla="*/ 56 h 279"/>
                  <a:gd name="T60" fmla="*/ 2874 w 6653"/>
                  <a:gd name="T61" fmla="*/ 0 h 279"/>
                  <a:gd name="T62" fmla="*/ 3184 w 6653"/>
                  <a:gd name="T63" fmla="*/ 274 h 279"/>
                  <a:gd name="T64" fmla="*/ 3073 w 6653"/>
                  <a:gd name="T65" fmla="*/ 274 h 279"/>
                  <a:gd name="T66" fmla="*/ 3127 w 6653"/>
                  <a:gd name="T67" fmla="*/ 56 h 279"/>
                  <a:gd name="T68" fmla="*/ 3429 w 6653"/>
                  <a:gd name="T69" fmla="*/ 5 h 279"/>
                  <a:gd name="T70" fmla="*/ 3642 w 6653"/>
                  <a:gd name="T71" fmla="*/ 10 h 279"/>
                  <a:gd name="T72" fmla="*/ 3960 w 6653"/>
                  <a:gd name="T73" fmla="*/ 107 h 279"/>
                  <a:gd name="T74" fmla="*/ 3908 w 6653"/>
                  <a:gd name="T75" fmla="*/ 169 h 279"/>
                  <a:gd name="T76" fmla="*/ 3908 w 6653"/>
                  <a:gd name="T77" fmla="*/ 113 h 279"/>
                  <a:gd name="T78" fmla="*/ 4142 w 6653"/>
                  <a:gd name="T79" fmla="*/ 269 h 279"/>
                  <a:gd name="T80" fmla="*/ 3988 w 6653"/>
                  <a:gd name="T81" fmla="*/ 5 h 279"/>
                  <a:gd name="T82" fmla="*/ 4264 w 6653"/>
                  <a:gd name="T83" fmla="*/ 191 h 279"/>
                  <a:gd name="T84" fmla="*/ 4323 w 6653"/>
                  <a:gd name="T85" fmla="*/ 86 h 279"/>
                  <a:gd name="T86" fmla="*/ 4381 w 6653"/>
                  <a:gd name="T87" fmla="*/ 0 h 279"/>
                  <a:gd name="T88" fmla="*/ 4323 w 6653"/>
                  <a:gd name="T89" fmla="*/ 190 h 279"/>
                  <a:gd name="T90" fmla="*/ 4927 w 6653"/>
                  <a:gd name="T91" fmla="*/ 174 h 279"/>
                  <a:gd name="T92" fmla="*/ 4942 w 6653"/>
                  <a:gd name="T93" fmla="*/ 56 h 279"/>
                  <a:gd name="T94" fmla="*/ 4740 w 6653"/>
                  <a:gd name="T95" fmla="*/ 269 h 279"/>
                  <a:gd name="T96" fmla="*/ 5266 w 6653"/>
                  <a:gd name="T97" fmla="*/ 139 h 279"/>
                  <a:gd name="T98" fmla="*/ 5121 w 6653"/>
                  <a:gd name="T99" fmla="*/ 51 h 279"/>
                  <a:gd name="T100" fmla="*/ 5431 w 6653"/>
                  <a:gd name="T101" fmla="*/ 190 h 279"/>
                  <a:gd name="T102" fmla="*/ 5506 w 6653"/>
                  <a:gd name="T103" fmla="*/ 199 h 279"/>
                  <a:gd name="T104" fmla="*/ 5315 w 6653"/>
                  <a:gd name="T105" fmla="*/ 10 h 279"/>
                  <a:gd name="T106" fmla="*/ 5374 w 6653"/>
                  <a:gd name="T107" fmla="*/ 56 h 279"/>
                  <a:gd name="T108" fmla="*/ 5922 w 6653"/>
                  <a:gd name="T109" fmla="*/ 269 h 279"/>
                  <a:gd name="T110" fmla="*/ 5960 w 6653"/>
                  <a:gd name="T111" fmla="*/ 10 h 279"/>
                  <a:gd name="T112" fmla="*/ 5814 w 6653"/>
                  <a:gd name="T113" fmla="*/ 5 h 279"/>
                  <a:gd name="T114" fmla="*/ 6050 w 6653"/>
                  <a:gd name="T115" fmla="*/ 139 h 279"/>
                  <a:gd name="T116" fmla="*/ 6195 w 6653"/>
                  <a:gd name="T117" fmla="*/ 227 h 279"/>
                  <a:gd name="T118" fmla="*/ 6445 w 6653"/>
                  <a:gd name="T119" fmla="*/ 10 h 279"/>
                  <a:gd name="T120" fmla="*/ 6653 w 6653"/>
                  <a:gd name="T121" fmla="*/ 145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653" h="279">
                    <a:moveTo>
                      <a:pt x="54" y="274"/>
                    </a:moveTo>
                    <a:cubicBezTo>
                      <a:pt x="57" y="274"/>
                      <a:pt x="60" y="271"/>
                      <a:pt x="60" y="269"/>
                    </a:cubicBezTo>
                    <a:lnTo>
                      <a:pt x="60" y="205"/>
                    </a:lnTo>
                    <a:lnTo>
                      <a:pt x="117" y="205"/>
                    </a:lnTo>
                    <a:cubicBezTo>
                      <a:pt x="179" y="205"/>
                      <a:pt x="226" y="168"/>
                      <a:pt x="226" y="106"/>
                    </a:cubicBezTo>
                    <a:cubicBezTo>
                      <a:pt x="226" y="44"/>
                      <a:pt x="181" y="5"/>
                      <a:pt x="117" y="5"/>
                    </a:cubicBezTo>
                    <a:lnTo>
                      <a:pt x="5" y="5"/>
                    </a:lnTo>
                    <a:cubicBezTo>
                      <a:pt x="3" y="5"/>
                      <a:pt x="0" y="7"/>
                      <a:pt x="0" y="10"/>
                    </a:cubicBezTo>
                    <a:lnTo>
                      <a:pt x="0" y="269"/>
                    </a:lnTo>
                    <a:cubicBezTo>
                      <a:pt x="0" y="271"/>
                      <a:pt x="3" y="274"/>
                      <a:pt x="5" y="274"/>
                    </a:cubicBezTo>
                    <a:lnTo>
                      <a:pt x="54" y="274"/>
                    </a:lnTo>
                    <a:close/>
                    <a:moveTo>
                      <a:pt x="112" y="56"/>
                    </a:moveTo>
                    <a:cubicBezTo>
                      <a:pt x="145" y="56"/>
                      <a:pt x="167" y="75"/>
                      <a:pt x="167" y="106"/>
                    </a:cubicBezTo>
                    <a:cubicBezTo>
                      <a:pt x="167" y="136"/>
                      <a:pt x="147" y="156"/>
                      <a:pt x="112" y="156"/>
                    </a:cubicBezTo>
                    <a:lnTo>
                      <a:pt x="60" y="156"/>
                    </a:lnTo>
                    <a:lnTo>
                      <a:pt x="60" y="56"/>
                    </a:lnTo>
                    <a:lnTo>
                      <a:pt x="112" y="56"/>
                    </a:lnTo>
                    <a:close/>
                    <a:moveTo>
                      <a:pt x="269" y="269"/>
                    </a:moveTo>
                    <a:cubicBezTo>
                      <a:pt x="269" y="271"/>
                      <a:pt x="271" y="274"/>
                      <a:pt x="274" y="274"/>
                    </a:cubicBezTo>
                    <a:lnTo>
                      <a:pt x="323" y="274"/>
                    </a:lnTo>
                    <a:cubicBezTo>
                      <a:pt x="325" y="274"/>
                      <a:pt x="328" y="271"/>
                      <a:pt x="328" y="269"/>
                    </a:cubicBezTo>
                    <a:lnTo>
                      <a:pt x="328" y="190"/>
                    </a:lnTo>
                    <a:lnTo>
                      <a:pt x="385" y="190"/>
                    </a:lnTo>
                    <a:lnTo>
                      <a:pt x="438" y="270"/>
                    </a:lnTo>
                    <a:cubicBezTo>
                      <a:pt x="440" y="272"/>
                      <a:pt x="443" y="274"/>
                      <a:pt x="445" y="274"/>
                    </a:cubicBezTo>
                    <a:lnTo>
                      <a:pt x="503" y="274"/>
                    </a:lnTo>
                    <a:cubicBezTo>
                      <a:pt x="506" y="274"/>
                      <a:pt x="507" y="273"/>
                      <a:pt x="507" y="271"/>
                    </a:cubicBezTo>
                    <a:cubicBezTo>
                      <a:pt x="507" y="270"/>
                      <a:pt x="506" y="268"/>
                      <a:pt x="504" y="265"/>
                    </a:cubicBezTo>
                    <a:lnTo>
                      <a:pt x="460" y="199"/>
                    </a:lnTo>
                    <a:cubicBezTo>
                      <a:pt x="454" y="189"/>
                      <a:pt x="446" y="181"/>
                      <a:pt x="446" y="181"/>
                    </a:cubicBezTo>
                    <a:lnTo>
                      <a:pt x="446" y="180"/>
                    </a:lnTo>
                    <a:cubicBezTo>
                      <a:pt x="481" y="167"/>
                      <a:pt x="505" y="140"/>
                      <a:pt x="505" y="99"/>
                    </a:cubicBezTo>
                    <a:cubicBezTo>
                      <a:pt x="505" y="40"/>
                      <a:pt x="459" y="5"/>
                      <a:pt x="395" y="5"/>
                    </a:cubicBezTo>
                    <a:lnTo>
                      <a:pt x="274" y="5"/>
                    </a:lnTo>
                    <a:cubicBezTo>
                      <a:pt x="271" y="5"/>
                      <a:pt x="269" y="7"/>
                      <a:pt x="269" y="10"/>
                    </a:cubicBezTo>
                    <a:lnTo>
                      <a:pt x="269" y="269"/>
                    </a:lnTo>
                    <a:close/>
                    <a:moveTo>
                      <a:pt x="392" y="56"/>
                    </a:moveTo>
                    <a:cubicBezTo>
                      <a:pt x="424" y="56"/>
                      <a:pt x="445" y="72"/>
                      <a:pt x="445" y="99"/>
                    </a:cubicBezTo>
                    <a:cubicBezTo>
                      <a:pt x="445" y="125"/>
                      <a:pt x="424" y="141"/>
                      <a:pt x="392" y="141"/>
                    </a:cubicBezTo>
                    <a:lnTo>
                      <a:pt x="328" y="141"/>
                    </a:lnTo>
                    <a:lnTo>
                      <a:pt x="328" y="56"/>
                    </a:lnTo>
                    <a:lnTo>
                      <a:pt x="392" y="56"/>
                    </a:lnTo>
                    <a:close/>
                    <a:moveTo>
                      <a:pt x="751" y="162"/>
                    </a:moveTo>
                    <a:cubicBezTo>
                      <a:pt x="754" y="162"/>
                      <a:pt x="758" y="158"/>
                      <a:pt x="758" y="155"/>
                    </a:cubicBezTo>
                    <a:lnTo>
                      <a:pt x="758" y="117"/>
                    </a:lnTo>
                    <a:cubicBezTo>
                      <a:pt x="758" y="114"/>
                      <a:pt x="754" y="111"/>
                      <a:pt x="751" y="111"/>
                    </a:cubicBezTo>
                    <a:lnTo>
                      <a:pt x="613" y="111"/>
                    </a:lnTo>
                    <a:lnTo>
                      <a:pt x="613" y="56"/>
                    </a:lnTo>
                    <a:lnTo>
                      <a:pt x="765" y="56"/>
                    </a:lnTo>
                    <a:cubicBezTo>
                      <a:pt x="767" y="56"/>
                      <a:pt x="771" y="52"/>
                      <a:pt x="771" y="49"/>
                    </a:cubicBezTo>
                    <a:lnTo>
                      <a:pt x="771" y="11"/>
                    </a:lnTo>
                    <a:cubicBezTo>
                      <a:pt x="771" y="8"/>
                      <a:pt x="767" y="5"/>
                      <a:pt x="765" y="5"/>
                    </a:cubicBezTo>
                    <a:lnTo>
                      <a:pt x="559" y="5"/>
                    </a:lnTo>
                    <a:cubicBezTo>
                      <a:pt x="556" y="5"/>
                      <a:pt x="554" y="7"/>
                      <a:pt x="554" y="10"/>
                    </a:cubicBezTo>
                    <a:lnTo>
                      <a:pt x="554" y="269"/>
                    </a:lnTo>
                    <a:cubicBezTo>
                      <a:pt x="554" y="271"/>
                      <a:pt x="556" y="274"/>
                      <a:pt x="559" y="274"/>
                    </a:cubicBezTo>
                    <a:lnTo>
                      <a:pt x="767" y="274"/>
                    </a:lnTo>
                    <a:cubicBezTo>
                      <a:pt x="770" y="274"/>
                      <a:pt x="773" y="270"/>
                      <a:pt x="773" y="268"/>
                    </a:cubicBezTo>
                    <a:lnTo>
                      <a:pt x="773" y="229"/>
                    </a:lnTo>
                    <a:cubicBezTo>
                      <a:pt x="773" y="226"/>
                      <a:pt x="770" y="223"/>
                      <a:pt x="767" y="223"/>
                    </a:cubicBezTo>
                    <a:lnTo>
                      <a:pt x="613" y="223"/>
                    </a:lnTo>
                    <a:lnTo>
                      <a:pt x="613" y="162"/>
                    </a:lnTo>
                    <a:lnTo>
                      <a:pt x="751" y="162"/>
                    </a:lnTo>
                    <a:close/>
                    <a:moveTo>
                      <a:pt x="1085" y="5"/>
                    </a:moveTo>
                    <a:cubicBezTo>
                      <a:pt x="1082" y="5"/>
                      <a:pt x="1079" y="6"/>
                      <a:pt x="1076" y="9"/>
                    </a:cubicBezTo>
                    <a:lnTo>
                      <a:pt x="975" y="155"/>
                    </a:lnTo>
                    <a:lnTo>
                      <a:pt x="974" y="155"/>
                    </a:lnTo>
                    <a:lnTo>
                      <a:pt x="872" y="9"/>
                    </a:lnTo>
                    <a:cubicBezTo>
                      <a:pt x="870" y="6"/>
                      <a:pt x="867" y="5"/>
                      <a:pt x="863" y="5"/>
                    </a:cubicBezTo>
                    <a:lnTo>
                      <a:pt x="825" y="5"/>
                    </a:lnTo>
                    <a:cubicBezTo>
                      <a:pt x="822" y="5"/>
                      <a:pt x="820" y="7"/>
                      <a:pt x="820" y="10"/>
                    </a:cubicBezTo>
                    <a:lnTo>
                      <a:pt x="820" y="269"/>
                    </a:lnTo>
                    <a:cubicBezTo>
                      <a:pt x="820" y="271"/>
                      <a:pt x="822" y="274"/>
                      <a:pt x="825" y="274"/>
                    </a:cubicBezTo>
                    <a:lnTo>
                      <a:pt x="874" y="274"/>
                    </a:lnTo>
                    <a:cubicBezTo>
                      <a:pt x="877" y="274"/>
                      <a:pt x="879" y="271"/>
                      <a:pt x="879" y="269"/>
                    </a:cubicBezTo>
                    <a:lnTo>
                      <a:pt x="879" y="104"/>
                    </a:lnTo>
                    <a:lnTo>
                      <a:pt x="881" y="104"/>
                    </a:lnTo>
                    <a:cubicBezTo>
                      <a:pt x="881" y="104"/>
                      <a:pt x="886" y="117"/>
                      <a:pt x="896" y="133"/>
                    </a:cubicBezTo>
                    <a:lnTo>
                      <a:pt x="974" y="244"/>
                    </a:lnTo>
                    <a:lnTo>
                      <a:pt x="1052" y="133"/>
                    </a:lnTo>
                    <a:cubicBezTo>
                      <a:pt x="1062" y="117"/>
                      <a:pt x="1068" y="104"/>
                      <a:pt x="1068" y="104"/>
                    </a:cubicBezTo>
                    <a:lnTo>
                      <a:pt x="1069" y="104"/>
                    </a:lnTo>
                    <a:lnTo>
                      <a:pt x="1069" y="269"/>
                    </a:lnTo>
                    <a:cubicBezTo>
                      <a:pt x="1069" y="271"/>
                      <a:pt x="1072" y="274"/>
                      <a:pt x="1074" y="274"/>
                    </a:cubicBezTo>
                    <a:lnTo>
                      <a:pt x="1123" y="274"/>
                    </a:lnTo>
                    <a:cubicBezTo>
                      <a:pt x="1126" y="274"/>
                      <a:pt x="1129" y="271"/>
                      <a:pt x="1129" y="269"/>
                    </a:cubicBezTo>
                    <a:lnTo>
                      <a:pt x="1129" y="10"/>
                    </a:lnTo>
                    <a:cubicBezTo>
                      <a:pt x="1129" y="7"/>
                      <a:pt x="1126" y="5"/>
                      <a:pt x="1123" y="5"/>
                    </a:cubicBezTo>
                    <a:lnTo>
                      <a:pt x="1085" y="5"/>
                    </a:lnTo>
                    <a:close/>
                    <a:moveTo>
                      <a:pt x="1250" y="10"/>
                    </a:moveTo>
                    <a:cubicBezTo>
                      <a:pt x="1250" y="7"/>
                      <a:pt x="1248" y="5"/>
                      <a:pt x="1245" y="5"/>
                    </a:cubicBezTo>
                    <a:lnTo>
                      <a:pt x="1196" y="5"/>
                    </a:lnTo>
                    <a:cubicBezTo>
                      <a:pt x="1193" y="5"/>
                      <a:pt x="1191" y="7"/>
                      <a:pt x="1191" y="10"/>
                    </a:cubicBezTo>
                    <a:lnTo>
                      <a:pt x="1191" y="269"/>
                    </a:lnTo>
                    <a:cubicBezTo>
                      <a:pt x="1191" y="271"/>
                      <a:pt x="1193" y="274"/>
                      <a:pt x="1196" y="274"/>
                    </a:cubicBezTo>
                    <a:lnTo>
                      <a:pt x="1245" y="274"/>
                    </a:lnTo>
                    <a:cubicBezTo>
                      <a:pt x="1248" y="274"/>
                      <a:pt x="1250" y="271"/>
                      <a:pt x="1250" y="269"/>
                    </a:cubicBezTo>
                    <a:lnTo>
                      <a:pt x="1250" y="10"/>
                    </a:lnTo>
                    <a:close/>
                    <a:moveTo>
                      <a:pt x="1517" y="145"/>
                    </a:moveTo>
                    <a:cubicBezTo>
                      <a:pt x="1517" y="200"/>
                      <a:pt x="1491" y="227"/>
                      <a:pt x="1443" y="227"/>
                    </a:cubicBezTo>
                    <a:cubicBezTo>
                      <a:pt x="1395" y="227"/>
                      <a:pt x="1369" y="200"/>
                      <a:pt x="1369" y="145"/>
                    </a:cubicBezTo>
                    <a:lnTo>
                      <a:pt x="1369" y="10"/>
                    </a:lnTo>
                    <a:cubicBezTo>
                      <a:pt x="1369" y="7"/>
                      <a:pt x="1366" y="5"/>
                      <a:pt x="1363" y="5"/>
                    </a:cubicBezTo>
                    <a:lnTo>
                      <a:pt x="1314" y="5"/>
                    </a:lnTo>
                    <a:cubicBezTo>
                      <a:pt x="1312" y="5"/>
                      <a:pt x="1309" y="7"/>
                      <a:pt x="1309" y="10"/>
                    </a:cubicBezTo>
                    <a:lnTo>
                      <a:pt x="1309" y="145"/>
                    </a:lnTo>
                    <a:cubicBezTo>
                      <a:pt x="1309" y="232"/>
                      <a:pt x="1363" y="279"/>
                      <a:pt x="1443" y="279"/>
                    </a:cubicBezTo>
                    <a:cubicBezTo>
                      <a:pt x="1524" y="279"/>
                      <a:pt x="1577" y="232"/>
                      <a:pt x="1577" y="145"/>
                    </a:cubicBezTo>
                    <a:lnTo>
                      <a:pt x="1577" y="10"/>
                    </a:lnTo>
                    <a:cubicBezTo>
                      <a:pt x="1577" y="7"/>
                      <a:pt x="1574" y="5"/>
                      <a:pt x="1572" y="5"/>
                    </a:cubicBezTo>
                    <a:lnTo>
                      <a:pt x="1523" y="5"/>
                    </a:lnTo>
                    <a:cubicBezTo>
                      <a:pt x="1520" y="5"/>
                      <a:pt x="1517" y="7"/>
                      <a:pt x="1517" y="10"/>
                    </a:cubicBezTo>
                    <a:lnTo>
                      <a:pt x="1517" y="145"/>
                    </a:lnTo>
                    <a:close/>
                    <a:moveTo>
                      <a:pt x="1901" y="5"/>
                    </a:moveTo>
                    <a:cubicBezTo>
                      <a:pt x="1898" y="5"/>
                      <a:pt x="1895" y="6"/>
                      <a:pt x="1893" y="9"/>
                    </a:cubicBezTo>
                    <a:lnTo>
                      <a:pt x="1791" y="155"/>
                    </a:lnTo>
                    <a:lnTo>
                      <a:pt x="1790" y="155"/>
                    </a:lnTo>
                    <a:lnTo>
                      <a:pt x="1688" y="9"/>
                    </a:lnTo>
                    <a:cubicBezTo>
                      <a:pt x="1686" y="6"/>
                      <a:pt x="1683" y="5"/>
                      <a:pt x="1680" y="5"/>
                    </a:cubicBezTo>
                    <a:lnTo>
                      <a:pt x="1641" y="5"/>
                    </a:lnTo>
                    <a:cubicBezTo>
                      <a:pt x="1639" y="5"/>
                      <a:pt x="1636" y="7"/>
                      <a:pt x="1636" y="10"/>
                    </a:cubicBezTo>
                    <a:lnTo>
                      <a:pt x="1636" y="269"/>
                    </a:lnTo>
                    <a:cubicBezTo>
                      <a:pt x="1636" y="271"/>
                      <a:pt x="1639" y="274"/>
                      <a:pt x="1641" y="274"/>
                    </a:cubicBezTo>
                    <a:lnTo>
                      <a:pt x="1690" y="274"/>
                    </a:lnTo>
                    <a:cubicBezTo>
                      <a:pt x="1693" y="274"/>
                      <a:pt x="1695" y="271"/>
                      <a:pt x="1695" y="269"/>
                    </a:cubicBezTo>
                    <a:lnTo>
                      <a:pt x="1695" y="104"/>
                    </a:lnTo>
                    <a:lnTo>
                      <a:pt x="1697" y="104"/>
                    </a:lnTo>
                    <a:cubicBezTo>
                      <a:pt x="1697" y="104"/>
                      <a:pt x="1702" y="117"/>
                      <a:pt x="1713" y="133"/>
                    </a:cubicBezTo>
                    <a:lnTo>
                      <a:pt x="1790" y="244"/>
                    </a:lnTo>
                    <a:lnTo>
                      <a:pt x="1868" y="133"/>
                    </a:lnTo>
                    <a:cubicBezTo>
                      <a:pt x="1879" y="117"/>
                      <a:pt x="1884" y="104"/>
                      <a:pt x="1884" y="104"/>
                    </a:cubicBezTo>
                    <a:lnTo>
                      <a:pt x="1885" y="104"/>
                    </a:lnTo>
                    <a:lnTo>
                      <a:pt x="1885" y="269"/>
                    </a:lnTo>
                    <a:cubicBezTo>
                      <a:pt x="1885" y="271"/>
                      <a:pt x="1888" y="274"/>
                      <a:pt x="1891" y="274"/>
                    </a:cubicBezTo>
                    <a:lnTo>
                      <a:pt x="1940" y="274"/>
                    </a:lnTo>
                    <a:cubicBezTo>
                      <a:pt x="1942" y="274"/>
                      <a:pt x="1945" y="271"/>
                      <a:pt x="1945" y="269"/>
                    </a:cubicBezTo>
                    <a:lnTo>
                      <a:pt x="1945" y="10"/>
                    </a:lnTo>
                    <a:cubicBezTo>
                      <a:pt x="1945" y="7"/>
                      <a:pt x="1942" y="5"/>
                      <a:pt x="1940" y="5"/>
                    </a:cubicBezTo>
                    <a:lnTo>
                      <a:pt x="1901" y="5"/>
                    </a:lnTo>
                    <a:close/>
                    <a:moveTo>
                      <a:pt x="2244" y="274"/>
                    </a:moveTo>
                    <a:cubicBezTo>
                      <a:pt x="2246" y="274"/>
                      <a:pt x="2249" y="271"/>
                      <a:pt x="2249" y="269"/>
                    </a:cubicBezTo>
                    <a:lnTo>
                      <a:pt x="2249" y="205"/>
                    </a:lnTo>
                    <a:lnTo>
                      <a:pt x="2307" y="205"/>
                    </a:lnTo>
                    <a:cubicBezTo>
                      <a:pt x="2368" y="205"/>
                      <a:pt x="2415" y="168"/>
                      <a:pt x="2415" y="106"/>
                    </a:cubicBezTo>
                    <a:cubicBezTo>
                      <a:pt x="2415" y="44"/>
                      <a:pt x="2370" y="5"/>
                      <a:pt x="2307" y="5"/>
                    </a:cubicBezTo>
                    <a:lnTo>
                      <a:pt x="2195" y="5"/>
                    </a:lnTo>
                    <a:cubicBezTo>
                      <a:pt x="2192" y="5"/>
                      <a:pt x="2189" y="7"/>
                      <a:pt x="2189" y="10"/>
                    </a:cubicBezTo>
                    <a:lnTo>
                      <a:pt x="2189" y="269"/>
                    </a:lnTo>
                    <a:cubicBezTo>
                      <a:pt x="2189" y="271"/>
                      <a:pt x="2192" y="274"/>
                      <a:pt x="2195" y="274"/>
                    </a:cubicBezTo>
                    <a:lnTo>
                      <a:pt x="2244" y="274"/>
                    </a:lnTo>
                    <a:close/>
                    <a:moveTo>
                      <a:pt x="2302" y="56"/>
                    </a:moveTo>
                    <a:cubicBezTo>
                      <a:pt x="2334" y="56"/>
                      <a:pt x="2356" y="75"/>
                      <a:pt x="2356" y="106"/>
                    </a:cubicBezTo>
                    <a:cubicBezTo>
                      <a:pt x="2356" y="136"/>
                      <a:pt x="2336" y="156"/>
                      <a:pt x="2302" y="156"/>
                    </a:cubicBezTo>
                    <a:lnTo>
                      <a:pt x="2249" y="156"/>
                    </a:lnTo>
                    <a:lnTo>
                      <a:pt x="2249" y="56"/>
                    </a:lnTo>
                    <a:lnTo>
                      <a:pt x="2302" y="56"/>
                    </a:lnTo>
                    <a:close/>
                    <a:moveTo>
                      <a:pt x="2458" y="269"/>
                    </a:moveTo>
                    <a:cubicBezTo>
                      <a:pt x="2458" y="271"/>
                      <a:pt x="2461" y="274"/>
                      <a:pt x="2463" y="274"/>
                    </a:cubicBezTo>
                    <a:lnTo>
                      <a:pt x="2512" y="274"/>
                    </a:lnTo>
                    <a:cubicBezTo>
                      <a:pt x="2515" y="274"/>
                      <a:pt x="2517" y="271"/>
                      <a:pt x="2517" y="269"/>
                    </a:cubicBezTo>
                    <a:lnTo>
                      <a:pt x="2517" y="190"/>
                    </a:lnTo>
                    <a:lnTo>
                      <a:pt x="2574" y="190"/>
                    </a:lnTo>
                    <a:lnTo>
                      <a:pt x="2627" y="270"/>
                    </a:lnTo>
                    <a:cubicBezTo>
                      <a:pt x="2629" y="272"/>
                      <a:pt x="2632" y="274"/>
                      <a:pt x="2634" y="274"/>
                    </a:cubicBezTo>
                    <a:lnTo>
                      <a:pt x="2692" y="274"/>
                    </a:lnTo>
                    <a:cubicBezTo>
                      <a:pt x="2695" y="274"/>
                      <a:pt x="2696" y="273"/>
                      <a:pt x="2696" y="271"/>
                    </a:cubicBezTo>
                    <a:cubicBezTo>
                      <a:pt x="2696" y="270"/>
                      <a:pt x="2695" y="268"/>
                      <a:pt x="2693" y="265"/>
                    </a:cubicBezTo>
                    <a:lnTo>
                      <a:pt x="2649" y="199"/>
                    </a:lnTo>
                    <a:cubicBezTo>
                      <a:pt x="2643" y="189"/>
                      <a:pt x="2635" y="181"/>
                      <a:pt x="2635" y="181"/>
                    </a:cubicBezTo>
                    <a:lnTo>
                      <a:pt x="2635" y="180"/>
                    </a:lnTo>
                    <a:cubicBezTo>
                      <a:pt x="2670" y="167"/>
                      <a:pt x="2694" y="140"/>
                      <a:pt x="2694" y="99"/>
                    </a:cubicBezTo>
                    <a:cubicBezTo>
                      <a:pt x="2694" y="40"/>
                      <a:pt x="2649" y="5"/>
                      <a:pt x="2585" y="5"/>
                    </a:cubicBezTo>
                    <a:lnTo>
                      <a:pt x="2463" y="5"/>
                    </a:lnTo>
                    <a:cubicBezTo>
                      <a:pt x="2461" y="5"/>
                      <a:pt x="2458" y="7"/>
                      <a:pt x="2458" y="10"/>
                    </a:cubicBezTo>
                    <a:lnTo>
                      <a:pt x="2458" y="269"/>
                    </a:lnTo>
                    <a:close/>
                    <a:moveTo>
                      <a:pt x="2581" y="56"/>
                    </a:moveTo>
                    <a:cubicBezTo>
                      <a:pt x="2614" y="56"/>
                      <a:pt x="2635" y="72"/>
                      <a:pt x="2635" y="99"/>
                    </a:cubicBezTo>
                    <a:cubicBezTo>
                      <a:pt x="2635" y="125"/>
                      <a:pt x="2614" y="141"/>
                      <a:pt x="2581" y="141"/>
                    </a:cubicBezTo>
                    <a:lnTo>
                      <a:pt x="2517" y="141"/>
                    </a:lnTo>
                    <a:lnTo>
                      <a:pt x="2517" y="56"/>
                    </a:lnTo>
                    <a:lnTo>
                      <a:pt x="2581" y="56"/>
                    </a:lnTo>
                    <a:close/>
                    <a:moveTo>
                      <a:pt x="2874" y="0"/>
                    </a:moveTo>
                    <a:cubicBezTo>
                      <a:pt x="2796" y="0"/>
                      <a:pt x="2730" y="56"/>
                      <a:pt x="2730" y="139"/>
                    </a:cubicBezTo>
                    <a:cubicBezTo>
                      <a:pt x="2730" y="224"/>
                      <a:pt x="2796" y="279"/>
                      <a:pt x="2874" y="279"/>
                    </a:cubicBezTo>
                    <a:cubicBezTo>
                      <a:pt x="2953" y="279"/>
                      <a:pt x="3019" y="224"/>
                      <a:pt x="3019" y="139"/>
                    </a:cubicBezTo>
                    <a:cubicBezTo>
                      <a:pt x="3019" y="56"/>
                      <a:pt x="2953" y="0"/>
                      <a:pt x="2874" y="0"/>
                    </a:cubicBezTo>
                    <a:close/>
                    <a:moveTo>
                      <a:pt x="2874" y="51"/>
                    </a:moveTo>
                    <a:cubicBezTo>
                      <a:pt x="2921" y="51"/>
                      <a:pt x="2960" y="85"/>
                      <a:pt x="2960" y="139"/>
                    </a:cubicBezTo>
                    <a:cubicBezTo>
                      <a:pt x="2960" y="194"/>
                      <a:pt x="2921" y="227"/>
                      <a:pt x="2874" y="227"/>
                    </a:cubicBezTo>
                    <a:cubicBezTo>
                      <a:pt x="2828" y="227"/>
                      <a:pt x="2789" y="194"/>
                      <a:pt x="2789" y="139"/>
                    </a:cubicBezTo>
                    <a:cubicBezTo>
                      <a:pt x="2789" y="85"/>
                      <a:pt x="2828" y="51"/>
                      <a:pt x="2874" y="51"/>
                    </a:cubicBezTo>
                    <a:close/>
                    <a:moveTo>
                      <a:pt x="3184" y="274"/>
                    </a:moveTo>
                    <a:cubicBezTo>
                      <a:pt x="3276" y="274"/>
                      <a:pt x="3329" y="221"/>
                      <a:pt x="3329" y="139"/>
                    </a:cubicBezTo>
                    <a:cubicBezTo>
                      <a:pt x="3329" y="57"/>
                      <a:pt x="3267" y="5"/>
                      <a:pt x="3184" y="5"/>
                    </a:cubicBezTo>
                    <a:lnTo>
                      <a:pt x="3073" y="5"/>
                    </a:lnTo>
                    <a:cubicBezTo>
                      <a:pt x="3070" y="5"/>
                      <a:pt x="3068" y="7"/>
                      <a:pt x="3068" y="10"/>
                    </a:cubicBezTo>
                    <a:lnTo>
                      <a:pt x="3068" y="269"/>
                    </a:lnTo>
                    <a:cubicBezTo>
                      <a:pt x="3068" y="271"/>
                      <a:pt x="3070" y="274"/>
                      <a:pt x="3073" y="274"/>
                    </a:cubicBezTo>
                    <a:lnTo>
                      <a:pt x="3184" y="274"/>
                    </a:lnTo>
                    <a:close/>
                    <a:moveTo>
                      <a:pt x="3184" y="56"/>
                    </a:moveTo>
                    <a:cubicBezTo>
                      <a:pt x="3233" y="56"/>
                      <a:pt x="3269" y="88"/>
                      <a:pt x="3269" y="139"/>
                    </a:cubicBezTo>
                    <a:cubicBezTo>
                      <a:pt x="3269" y="190"/>
                      <a:pt x="3240" y="223"/>
                      <a:pt x="3184" y="223"/>
                    </a:cubicBezTo>
                    <a:lnTo>
                      <a:pt x="3127" y="223"/>
                    </a:lnTo>
                    <a:lnTo>
                      <a:pt x="3127" y="56"/>
                    </a:lnTo>
                    <a:lnTo>
                      <a:pt x="3184" y="56"/>
                    </a:lnTo>
                    <a:close/>
                    <a:moveTo>
                      <a:pt x="3583" y="145"/>
                    </a:moveTo>
                    <a:cubicBezTo>
                      <a:pt x="3583" y="200"/>
                      <a:pt x="3556" y="227"/>
                      <a:pt x="3508" y="227"/>
                    </a:cubicBezTo>
                    <a:cubicBezTo>
                      <a:pt x="3460" y="227"/>
                      <a:pt x="3434" y="200"/>
                      <a:pt x="3434" y="145"/>
                    </a:cubicBezTo>
                    <a:lnTo>
                      <a:pt x="3434" y="10"/>
                    </a:lnTo>
                    <a:cubicBezTo>
                      <a:pt x="3434" y="7"/>
                      <a:pt x="3431" y="5"/>
                      <a:pt x="3429" y="5"/>
                    </a:cubicBezTo>
                    <a:lnTo>
                      <a:pt x="3380" y="5"/>
                    </a:lnTo>
                    <a:cubicBezTo>
                      <a:pt x="3377" y="5"/>
                      <a:pt x="3374" y="7"/>
                      <a:pt x="3374" y="10"/>
                    </a:cubicBezTo>
                    <a:lnTo>
                      <a:pt x="3374" y="145"/>
                    </a:lnTo>
                    <a:cubicBezTo>
                      <a:pt x="3374" y="232"/>
                      <a:pt x="3428" y="279"/>
                      <a:pt x="3508" y="279"/>
                    </a:cubicBezTo>
                    <a:cubicBezTo>
                      <a:pt x="3589" y="279"/>
                      <a:pt x="3642" y="232"/>
                      <a:pt x="3642" y="145"/>
                    </a:cubicBezTo>
                    <a:lnTo>
                      <a:pt x="3642" y="10"/>
                    </a:lnTo>
                    <a:cubicBezTo>
                      <a:pt x="3642" y="7"/>
                      <a:pt x="3639" y="5"/>
                      <a:pt x="3637" y="5"/>
                    </a:cubicBezTo>
                    <a:lnTo>
                      <a:pt x="3588" y="5"/>
                    </a:lnTo>
                    <a:cubicBezTo>
                      <a:pt x="3585" y="5"/>
                      <a:pt x="3583" y="7"/>
                      <a:pt x="3583" y="10"/>
                    </a:cubicBezTo>
                    <a:lnTo>
                      <a:pt x="3583" y="145"/>
                    </a:lnTo>
                    <a:close/>
                    <a:moveTo>
                      <a:pt x="3953" y="113"/>
                    </a:moveTo>
                    <a:cubicBezTo>
                      <a:pt x="3957" y="113"/>
                      <a:pt x="3960" y="111"/>
                      <a:pt x="3960" y="107"/>
                    </a:cubicBezTo>
                    <a:cubicBezTo>
                      <a:pt x="3960" y="54"/>
                      <a:pt x="3912" y="0"/>
                      <a:pt x="3829" y="0"/>
                    </a:cubicBezTo>
                    <a:cubicBezTo>
                      <a:pt x="3750" y="0"/>
                      <a:pt x="3687" y="57"/>
                      <a:pt x="3687" y="139"/>
                    </a:cubicBezTo>
                    <a:cubicBezTo>
                      <a:pt x="3687" y="222"/>
                      <a:pt x="3750" y="279"/>
                      <a:pt x="3829" y="279"/>
                    </a:cubicBezTo>
                    <a:cubicBezTo>
                      <a:pt x="3907" y="279"/>
                      <a:pt x="3960" y="234"/>
                      <a:pt x="3960" y="176"/>
                    </a:cubicBezTo>
                    <a:cubicBezTo>
                      <a:pt x="3960" y="172"/>
                      <a:pt x="3956" y="169"/>
                      <a:pt x="3952" y="169"/>
                    </a:cubicBezTo>
                    <a:lnTo>
                      <a:pt x="3908" y="169"/>
                    </a:lnTo>
                    <a:cubicBezTo>
                      <a:pt x="3903" y="169"/>
                      <a:pt x="3901" y="171"/>
                      <a:pt x="3900" y="177"/>
                    </a:cubicBezTo>
                    <a:cubicBezTo>
                      <a:pt x="3895" y="207"/>
                      <a:pt x="3869" y="227"/>
                      <a:pt x="3829" y="227"/>
                    </a:cubicBezTo>
                    <a:cubicBezTo>
                      <a:pt x="3782" y="227"/>
                      <a:pt x="3747" y="191"/>
                      <a:pt x="3747" y="139"/>
                    </a:cubicBezTo>
                    <a:cubicBezTo>
                      <a:pt x="3747" y="87"/>
                      <a:pt x="3784" y="51"/>
                      <a:pt x="3829" y="51"/>
                    </a:cubicBezTo>
                    <a:cubicBezTo>
                      <a:pt x="3868" y="51"/>
                      <a:pt x="3896" y="75"/>
                      <a:pt x="3900" y="106"/>
                    </a:cubicBezTo>
                    <a:cubicBezTo>
                      <a:pt x="3901" y="111"/>
                      <a:pt x="3903" y="113"/>
                      <a:pt x="3908" y="113"/>
                    </a:cubicBezTo>
                    <a:lnTo>
                      <a:pt x="3953" y="113"/>
                    </a:lnTo>
                    <a:close/>
                    <a:moveTo>
                      <a:pt x="4082" y="56"/>
                    </a:moveTo>
                    <a:lnTo>
                      <a:pt x="4082" y="269"/>
                    </a:lnTo>
                    <a:cubicBezTo>
                      <a:pt x="4082" y="271"/>
                      <a:pt x="4085" y="274"/>
                      <a:pt x="4087" y="274"/>
                    </a:cubicBezTo>
                    <a:lnTo>
                      <a:pt x="4136" y="274"/>
                    </a:lnTo>
                    <a:cubicBezTo>
                      <a:pt x="4139" y="274"/>
                      <a:pt x="4142" y="271"/>
                      <a:pt x="4142" y="269"/>
                    </a:cubicBezTo>
                    <a:lnTo>
                      <a:pt x="4142" y="56"/>
                    </a:lnTo>
                    <a:lnTo>
                      <a:pt x="4236" y="56"/>
                    </a:lnTo>
                    <a:cubicBezTo>
                      <a:pt x="4239" y="56"/>
                      <a:pt x="4242" y="52"/>
                      <a:pt x="4242" y="49"/>
                    </a:cubicBezTo>
                    <a:lnTo>
                      <a:pt x="4242" y="11"/>
                    </a:lnTo>
                    <a:cubicBezTo>
                      <a:pt x="4242" y="8"/>
                      <a:pt x="4239" y="5"/>
                      <a:pt x="4236" y="5"/>
                    </a:cubicBezTo>
                    <a:lnTo>
                      <a:pt x="3988" y="5"/>
                    </a:lnTo>
                    <a:cubicBezTo>
                      <a:pt x="3985" y="5"/>
                      <a:pt x="3981" y="8"/>
                      <a:pt x="3981" y="11"/>
                    </a:cubicBezTo>
                    <a:lnTo>
                      <a:pt x="3981" y="49"/>
                    </a:lnTo>
                    <a:cubicBezTo>
                      <a:pt x="3981" y="52"/>
                      <a:pt x="3985" y="56"/>
                      <a:pt x="3988" y="56"/>
                    </a:cubicBezTo>
                    <a:lnTo>
                      <a:pt x="4082" y="56"/>
                    </a:lnTo>
                    <a:close/>
                    <a:moveTo>
                      <a:pt x="4272" y="183"/>
                    </a:moveTo>
                    <a:cubicBezTo>
                      <a:pt x="4268" y="183"/>
                      <a:pt x="4264" y="187"/>
                      <a:pt x="4264" y="191"/>
                    </a:cubicBezTo>
                    <a:lnTo>
                      <a:pt x="4264" y="195"/>
                    </a:lnTo>
                    <a:cubicBezTo>
                      <a:pt x="4264" y="239"/>
                      <a:pt x="4308" y="279"/>
                      <a:pt x="4388" y="279"/>
                    </a:cubicBezTo>
                    <a:cubicBezTo>
                      <a:pt x="4473" y="279"/>
                      <a:pt x="4509" y="231"/>
                      <a:pt x="4509" y="189"/>
                    </a:cubicBezTo>
                    <a:cubicBezTo>
                      <a:pt x="4509" y="152"/>
                      <a:pt x="4484" y="120"/>
                      <a:pt x="4423" y="115"/>
                    </a:cubicBezTo>
                    <a:lnTo>
                      <a:pt x="4355" y="109"/>
                    </a:lnTo>
                    <a:cubicBezTo>
                      <a:pt x="4331" y="107"/>
                      <a:pt x="4323" y="98"/>
                      <a:pt x="4323" y="86"/>
                    </a:cubicBezTo>
                    <a:cubicBezTo>
                      <a:pt x="4323" y="67"/>
                      <a:pt x="4344" y="51"/>
                      <a:pt x="4381" y="51"/>
                    </a:cubicBezTo>
                    <a:cubicBezTo>
                      <a:pt x="4419" y="51"/>
                      <a:pt x="4434" y="67"/>
                      <a:pt x="4437" y="82"/>
                    </a:cubicBezTo>
                    <a:cubicBezTo>
                      <a:pt x="4438" y="88"/>
                      <a:pt x="4440" y="89"/>
                      <a:pt x="4445" y="89"/>
                    </a:cubicBezTo>
                    <a:lnTo>
                      <a:pt x="4488" y="89"/>
                    </a:lnTo>
                    <a:cubicBezTo>
                      <a:pt x="4493" y="89"/>
                      <a:pt x="4496" y="85"/>
                      <a:pt x="4496" y="81"/>
                    </a:cubicBezTo>
                    <a:cubicBezTo>
                      <a:pt x="4496" y="38"/>
                      <a:pt x="4461" y="0"/>
                      <a:pt x="4381" y="0"/>
                    </a:cubicBezTo>
                    <a:cubicBezTo>
                      <a:pt x="4304" y="0"/>
                      <a:pt x="4264" y="43"/>
                      <a:pt x="4264" y="90"/>
                    </a:cubicBezTo>
                    <a:cubicBezTo>
                      <a:pt x="4264" y="130"/>
                      <a:pt x="4292" y="155"/>
                      <a:pt x="4346" y="160"/>
                    </a:cubicBezTo>
                    <a:lnTo>
                      <a:pt x="4414" y="166"/>
                    </a:lnTo>
                    <a:cubicBezTo>
                      <a:pt x="4440" y="168"/>
                      <a:pt x="4449" y="179"/>
                      <a:pt x="4449" y="192"/>
                    </a:cubicBezTo>
                    <a:cubicBezTo>
                      <a:pt x="4449" y="211"/>
                      <a:pt x="4430" y="227"/>
                      <a:pt x="4388" y="227"/>
                    </a:cubicBezTo>
                    <a:cubicBezTo>
                      <a:pt x="4347" y="227"/>
                      <a:pt x="4328" y="213"/>
                      <a:pt x="4323" y="190"/>
                    </a:cubicBezTo>
                    <a:cubicBezTo>
                      <a:pt x="4323" y="186"/>
                      <a:pt x="4320" y="183"/>
                      <a:pt x="4315" y="183"/>
                    </a:cubicBezTo>
                    <a:lnTo>
                      <a:pt x="4272" y="183"/>
                    </a:lnTo>
                    <a:close/>
                    <a:moveTo>
                      <a:pt x="4794" y="274"/>
                    </a:moveTo>
                    <a:cubicBezTo>
                      <a:pt x="4796" y="274"/>
                      <a:pt x="4799" y="271"/>
                      <a:pt x="4799" y="269"/>
                    </a:cubicBezTo>
                    <a:lnTo>
                      <a:pt x="4799" y="174"/>
                    </a:lnTo>
                    <a:lnTo>
                      <a:pt x="4927" y="174"/>
                    </a:lnTo>
                    <a:cubicBezTo>
                      <a:pt x="4929" y="174"/>
                      <a:pt x="4933" y="171"/>
                      <a:pt x="4933" y="168"/>
                    </a:cubicBezTo>
                    <a:lnTo>
                      <a:pt x="4933" y="129"/>
                    </a:lnTo>
                    <a:cubicBezTo>
                      <a:pt x="4933" y="127"/>
                      <a:pt x="4929" y="123"/>
                      <a:pt x="4927" y="123"/>
                    </a:cubicBezTo>
                    <a:lnTo>
                      <a:pt x="4799" y="123"/>
                    </a:lnTo>
                    <a:lnTo>
                      <a:pt x="4799" y="56"/>
                    </a:lnTo>
                    <a:lnTo>
                      <a:pt x="4942" y="56"/>
                    </a:lnTo>
                    <a:cubicBezTo>
                      <a:pt x="4944" y="56"/>
                      <a:pt x="4948" y="52"/>
                      <a:pt x="4948" y="49"/>
                    </a:cubicBezTo>
                    <a:lnTo>
                      <a:pt x="4948" y="11"/>
                    </a:lnTo>
                    <a:cubicBezTo>
                      <a:pt x="4948" y="8"/>
                      <a:pt x="4944" y="5"/>
                      <a:pt x="4942" y="5"/>
                    </a:cubicBezTo>
                    <a:lnTo>
                      <a:pt x="4745" y="5"/>
                    </a:lnTo>
                    <a:cubicBezTo>
                      <a:pt x="4742" y="5"/>
                      <a:pt x="4740" y="7"/>
                      <a:pt x="4740" y="10"/>
                    </a:cubicBezTo>
                    <a:lnTo>
                      <a:pt x="4740" y="269"/>
                    </a:lnTo>
                    <a:cubicBezTo>
                      <a:pt x="4740" y="271"/>
                      <a:pt x="4742" y="274"/>
                      <a:pt x="4745" y="274"/>
                    </a:cubicBezTo>
                    <a:lnTo>
                      <a:pt x="4794" y="274"/>
                    </a:lnTo>
                    <a:close/>
                    <a:moveTo>
                      <a:pt x="5121" y="0"/>
                    </a:moveTo>
                    <a:cubicBezTo>
                      <a:pt x="5043" y="0"/>
                      <a:pt x="4977" y="56"/>
                      <a:pt x="4977" y="139"/>
                    </a:cubicBezTo>
                    <a:cubicBezTo>
                      <a:pt x="4977" y="224"/>
                      <a:pt x="5043" y="279"/>
                      <a:pt x="5121" y="279"/>
                    </a:cubicBezTo>
                    <a:cubicBezTo>
                      <a:pt x="5200" y="279"/>
                      <a:pt x="5266" y="224"/>
                      <a:pt x="5266" y="139"/>
                    </a:cubicBezTo>
                    <a:cubicBezTo>
                      <a:pt x="5266" y="56"/>
                      <a:pt x="5200" y="0"/>
                      <a:pt x="5121" y="0"/>
                    </a:cubicBezTo>
                    <a:close/>
                    <a:moveTo>
                      <a:pt x="5121" y="51"/>
                    </a:moveTo>
                    <a:cubicBezTo>
                      <a:pt x="5168" y="51"/>
                      <a:pt x="5207" y="85"/>
                      <a:pt x="5207" y="139"/>
                    </a:cubicBezTo>
                    <a:cubicBezTo>
                      <a:pt x="5207" y="194"/>
                      <a:pt x="5168" y="227"/>
                      <a:pt x="5121" y="227"/>
                    </a:cubicBezTo>
                    <a:cubicBezTo>
                      <a:pt x="5075" y="227"/>
                      <a:pt x="5036" y="194"/>
                      <a:pt x="5036" y="139"/>
                    </a:cubicBezTo>
                    <a:cubicBezTo>
                      <a:pt x="5036" y="85"/>
                      <a:pt x="5075" y="51"/>
                      <a:pt x="5121" y="51"/>
                    </a:cubicBezTo>
                    <a:close/>
                    <a:moveTo>
                      <a:pt x="5315" y="269"/>
                    </a:moveTo>
                    <a:cubicBezTo>
                      <a:pt x="5315" y="271"/>
                      <a:pt x="5317" y="274"/>
                      <a:pt x="5320" y="274"/>
                    </a:cubicBezTo>
                    <a:lnTo>
                      <a:pt x="5369" y="274"/>
                    </a:lnTo>
                    <a:cubicBezTo>
                      <a:pt x="5372" y="274"/>
                      <a:pt x="5374" y="271"/>
                      <a:pt x="5374" y="269"/>
                    </a:cubicBezTo>
                    <a:lnTo>
                      <a:pt x="5374" y="190"/>
                    </a:lnTo>
                    <a:lnTo>
                      <a:pt x="5431" y="190"/>
                    </a:lnTo>
                    <a:lnTo>
                      <a:pt x="5484" y="270"/>
                    </a:lnTo>
                    <a:cubicBezTo>
                      <a:pt x="5486" y="272"/>
                      <a:pt x="5489" y="274"/>
                      <a:pt x="5491" y="274"/>
                    </a:cubicBezTo>
                    <a:lnTo>
                      <a:pt x="5549" y="274"/>
                    </a:lnTo>
                    <a:cubicBezTo>
                      <a:pt x="5552" y="274"/>
                      <a:pt x="5553" y="273"/>
                      <a:pt x="5553" y="271"/>
                    </a:cubicBezTo>
                    <a:cubicBezTo>
                      <a:pt x="5553" y="270"/>
                      <a:pt x="5552" y="268"/>
                      <a:pt x="5550" y="265"/>
                    </a:cubicBezTo>
                    <a:lnTo>
                      <a:pt x="5506" y="199"/>
                    </a:lnTo>
                    <a:cubicBezTo>
                      <a:pt x="5500" y="189"/>
                      <a:pt x="5492" y="181"/>
                      <a:pt x="5492" y="181"/>
                    </a:cubicBezTo>
                    <a:lnTo>
                      <a:pt x="5492" y="180"/>
                    </a:lnTo>
                    <a:cubicBezTo>
                      <a:pt x="5527" y="167"/>
                      <a:pt x="5551" y="140"/>
                      <a:pt x="5551" y="99"/>
                    </a:cubicBezTo>
                    <a:cubicBezTo>
                      <a:pt x="5551" y="40"/>
                      <a:pt x="5505" y="5"/>
                      <a:pt x="5442" y="5"/>
                    </a:cubicBezTo>
                    <a:lnTo>
                      <a:pt x="5320" y="5"/>
                    </a:lnTo>
                    <a:cubicBezTo>
                      <a:pt x="5317" y="5"/>
                      <a:pt x="5315" y="7"/>
                      <a:pt x="5315" y="10"/>
                    </a:cubicBezTo>
                    <a:lnTo>
                      <a:pt x="5315" y="269"/>
                    </a:lnTo>
                    <a:close/>
                    <a:moveTo>
                      <a:pt x="5438" y="56"/>
                    </a:moveTo>
                    <a:cubicBezTo>
                      <a:pt x="5470" y="56"/>
                      <a:pt x="5491" y="72"/>
                      <a:pt x="5491" y="99"/>
                    </a:cubicBezTo>
                    <a:cubicBezTo>
                      <a:pt x="5491" y="125"/>
                      <a:pt x="5470" y="141"/>
                      <a:pt x="5438" y="141"/>
                    </a:cubicBezTo>
                    <a:lnTo>
                      <a:pt x="5374" y="141"/>
                    </a:lnTo>
                    <a:lnTo>
                      <a:pt x="5374" y="56"/>
                    </a:lnTo>
                    <a:lnTo>
                      <a:pt x="5438" y="56"/>
                    </a:lnTo>
                    <a:close/>
                    <a:moveTo>
                      <a:pt x="5862" y="166"/>
                    </a:moveTo>
                    <a:lnTo>
                      <a:pt x="5862" y="269"/>
                    </a:lnTo>
                    <a:cubicBezTo>
                      <a:pt x="5862" y="271"/>
                      <a:pt x="5865" y="274"/>
                      <a:pt x="5868" y="274"/>
                    </a:cubicBezTo>
                    <a:lnTo>
                      <a:pt x="5917" y="274"/>
                    </a:lnTo>
                    <a:cubicBezTo>
                      <a:pt x="5919" y="274"/>
                      <a:pt x="5922" y="271"/>
                      <a:pt x="5922" y="269"/>
                    </a:cubicBezTo>
                    <a:lnTo>
                      <a:pt x="5922" y="166"/>
                    </a:lnTo>
                    <a:lnTo>
                      <a:pt x="6026" y="12"/>
                    </a:lnTo>
                    <a:cubicBezTo>
                      <a:pt x="6028" y="9"/>
                      <a:pt x="6029" y="8"/>
                      <a:pt x="6029" y="7"/>
                    </a:cubicBezTo>
                    <a:cubicBezTo>
                      <a:pt x="6029" y="6"/>
                      <a:pt x="6028" y="5"/>
                      <a:pt x="6026" y="5"/>
                    </a:cubicBezTo>
                    <a:lnTo>
                      <a:pt x="5970" y="5"/>
                    </a:lnTo>
                    <a:cubicBezTo>
                      <a:pt x="5965" y="5"/>
                      <a:pt x="5963" y="5"/>
                      <a:pt x="5960" y="10"/>
                    </a:cubicBezTo>
                    <a:lnTo>
                      <a:pt x="5915" y="75"/>
                    </a:lnTo>
                    <a:cubicBezTo>
                      <a:pt x="5905" y="89"/>
                      <a:pt x="5893" y="111"/>
                      <a:pt x="5893" y="111"/>
                    </a:cubicBezTo>
                    <a:lnTo>
                      <a:pt x="5891" y="111"/>
                    </a:lnTo>
                    <a:cubicBezTo>
                      <a:pt x="5891" y="111"/>
                      <a:pt x="5879" y="89"/>
                      <a:pt x="5869" y="75"/>
                    </a:cubicBezTo>
                    <a:lnTo>
                      <a:pt x="5824" y="10"/>
                    </a:lnTo>
                    <a:cubicBezTo>
                      <a:pt x="5821" y="5"/>
                      <a:pt x="5819" y="5"/>
                      <a:pt x="5814" y="5"/>
                    </a:cubicBezTo>
                    <a:lnTo>
                      <a:pt x="5758" y="5"/>
                    </a:lnTo>
                    <a:cubicBezTo>
                      <a:pt x="5757" y="5"/>
                      <a:pt x="5756" y="6"/>
                      <a:pt x="5756" y="7"/>
                    </a:cubicBezTo>
                    <a:cubicBezTo>
                      <a:pt x="5756" y="8"/>
                      <a:pt x="5756" y="9"/>
                      <a:pt x="5758" y="12"/>
                    </a:cubicBezTo>
                    <a:lnTo>
                      <a:pt x="5862" y="166"/>
                    </a:lnTo>
                    <a:close/>
                    <a:moveTo>
                      <a:pt x="6195" y="0"/>
                    </a:moveTo>
                    <a:cubicBezTo>
                      <a:pt x="6117" y="0"/>
                      <a:pt x="6050" y="56"/>
                      <a:pt x="6050" y="139"/>
                    </a:cubicBezTo>
                    <a:cubicBezTo>
                      <a:pt x="6050" y="224"/>
                      <a:pt x="6117" y="279"/>
                      <a:pt x="6195" y="279"/>
                    </a:cubicBezTo>
                    <a:cubicBezTo>
                      <a:pt x="6274" y="279"/>
                      <a:pt x="6340" y="224"/>
                      <a:pt x="6340" y="139"/>
                    </a:cubicBezTo>
                    <a:cubicBezTo>
                      <a:pt x="6340" y="56"/>
                      <a:pt x="6274" y="0"/>
                      <a:pt x="6195" y="0"/>
                    </a:cubicBezTo>
                    <a:close/>
                    <a:moveTo>
                      <a:pt x="6195" y="51"/>
                    </a:moveTo>
                    <a:cubicBezTo>
                      <a:pt x="6242" y="51"/>
                      <a:pt x="6281" y="85"/>
                      <a:pt x="6281" y="139"/>
                    </a:cubicBezTo>
                    <a:cubicBezTo>
                      <a:pt x="6281" y="194"/>
                      <a:pt x="6242" y="227"/>
                      <a:pt x="6195" y="227"/>
                    </a:cubicBezTo>
                    <a:cubicBezTo>
                      <a:pt x="6149" y="227"/>
                      <a:pt x="6110" y="194"/>
                      <a:pt x="6110" y="139"/>
                    </a:cubicBezTo>
                    <a:cubicBezTo>
                      <a:pt x="6110" y="85"/>
                      <a:pt x="6149" y="51"/>
                      <a:pt x="6195" y="51"/>
                    </a:cubicBezTo>
                    <a:close/>
                    <a:moveTo>
                      <a:pt x="6594" y="145"/>
                    </a:moveTo>
                    <a:cubicBezTo>
                      <a:pt x="6594" y="200"/>
                      <a:pt x="6567" y="227"/>
                      <a:pt x="6519" y="227"/>
                    </a:cubicBezTo>
                    <a:cubicBezTo>
                      <a:pt x="6472" y="227"/>
                      <a:pt x="6445" y="200"/>
                      <a:pt x="6445" y="145"/>
                    </a:cubicBezTo>
                    <a:lnTo>
                      <a:pt x="6445" y="10"/>
                    </a:lnTo>
                    <a:cubicBezTo>
                      <a:pt x="6445" y="7"/>
                      <a:pt x="6442" y="5"/>
                      <a:pt x="6440" y="5"/>
                    </a:cubicBezTo>
                    <a:lnTo>
                      <a:pt x="6391" y="5"/>
                    </a:lnTo>
                    <a:cubicBezTo>
                      <a:pt x="6388" y="5"/>
                      <a:pt x="6386" y="7"/>
                      <a:pt x="6386" y="10"/>
                    </a:cubicBezTo>
                    <a:lnTo>
                      <a:pt x="6386" y="145"/>
                    </a:lnTo>
                    <a:cubicBezTo>
                      <a:pt x="6386" y="232"/>
                      <a:pt x="6439" y="279"/>
                      <a:pt x="6519" y="279"/>
                    </a:cubicBezTo>
                    <a:cubicBezTo>
                      <a:pt x="6600" y="279"/>
                      <a:pt x="6653" y="232"/>
                      <a:pt x="6653" y="145"/>
                    </a:cubicBezTo>
                    <a:lnTo>
                      <a:pt x="6653" y="10"/>
                    </a:lnTo>
                    <a:cubicBezTo>
                      <a:pt x="6653" y="7"/>
                      <a:pt x="6651" y="5"/>
                      <a:pt x="6648" y="5"/>
                    </a:cubicBezTo>
                    <a:lnTo>
                      <a:pt x="6599" y="5"/>
                    </a:lnTo>
                    <a:cubicBezTo>
                      <a:pt x="6596" y="5"/>
                      <a:pt x="6594" y="7"/>
                      <a:pt x="6594" y="10"/>
                    </a:cubicBezTo>
                    <a:lnTo>
                      <a:pt x="6594" y="1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6667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011" y="0"/>
            <a:ext cx="9461977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011" y="0"/>
            <a:ext cx="9461977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011" y="0"/>
            <a:ext cx="9461977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79D9F92-2146-1D86-9D5A-49CECA5555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444" y="2937422"/>
            <a:ext cx="2510803" cy="166259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E12D3D9-15D5-D8CD-046D-BF11EB4B55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45" y="539937"/>
            <a:ext cx="3773714" cy="1871993"/>
          </a:xfrm>
          <a:prstGeom prst="rect">
            <a:avLst/>
          </a:prstGeom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8C980587-0F71-62B1-C110-7961BF9B3069}"/>
              </a:ext>
            </a:extLst>
          </p:cNvPr>
          <p:cNvGrpSpPr>
            <a:grpSpLocks noChangeAspect="1"/>
          </p:cNvGrpSpPr>
          <p:nvPr/>
        </p:nvGrpSpPr>
        <p:grpSpPr>
          <a:xfrm>
            <a:off x="7853167" y="407719"/>
            <a:ext cx="3777095" cy="654166"/>
            <a:chOff x="7279059" y="4029290"/>
            <a:chExt cx="2915752" cy="504988"/>
          </a:xfrm>
          <a:solidFill>
            <a:srgbClr val="4F8C0D"/>
          </a:solidFill>
        </p:grpSpPr>
        <p:grpSp>
          <p:nvGrpSpPr>
            <p:cNvPr id="8" name="Skupina 7">
              <a:extLst>
                <a:ext uri="{FF2B5EF4-FFF2-40B4-BE49-F238E27FC236}">
                  <a16:creationId xmlns:a16="http://schemas.microsoft.com/office/drawing/2014/main" id="{8915E40C-0CDB-B65A-B262-F13F1BAB6C0E}"/>
                </a:ext>
              </a:extLst>
            </p:cNvPr>
            <p:cNvGrpSpPr/>
            <p:nvPr/>
          </p:nvGrpSpPr>
          <p:grpSpPr>
            <a:xfrm>
              <a:off x="7279059" y="4029290"/>
              <a:ext cx="1112682" cy="504988"/>
              <a:chOff x="5009630" y="5290131"/>
              <a:chExt cx="1655488" cy="751339"/>
            </a:xfrm>
            <a:grpFill/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CC65FCF2-83D3-6718-27AE-59D8AD74B2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9630" y="5290131"/>
                <a:ext cx="669499" cy="751339"/>
              </a:xfrm>
              <a:custGeom>
                <a:avLst/>
                <a:gdLst>
                  <a:gd name="T0" fmla="*/ 78 w 2168"/>
                  <a:gd name="T1" fmla="*/ 2238 h 2488"/>
                  <a:gd name="T2" fmla="*/ 1483 w 2168"/>
                  <a:gd name="T3" fmla="*/ 117 h 2488"/>
                  <a:gd name="T4" fmla="*/ 1822 w 2168"/>
                  <a:gd name="T5" fmla="*/ 117 h 2488"/>
                  <a:gd name="T6" fmla="*/ 2130 w 2168"/>
                  <a:gd name="T7" fmla="*/ 584 h 2488"/>
                  <a:gd name="T8" fmla="*/ 2132 w 2168"/>
                  <a:gd name="T9" fmla="*/ 758 h 2488"/>
                  <a:gd name="T10" fmla="*/ 1038 w 2168"/>
                  <a:gd name="T11" fmla="*/ 2403 h 2488"/>
                  <a:gd name="T12" fmla="*/ 863 w 2168"/>
                  <a:gd name="T13" fmla="*/ 2488 h 2488"/>
                  <a:gd name="T14" fmla="*/ 259 w 2168"/>
                  <a:gd name="T15" fmla="*/ 2488 h 2488"/>
                  <a:gd name="T16" fmla="*/ 78 w 2168"/>
                  <a:gd name="T17" fmla="*/ 2238 h 2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68" h="2488">
                    <a:moveTo>
                      <a:pt x="78" y="2238"/>
                    </a:moveTo>
                    <a:lnTo>
                      <a:pt x="1483" y="117"/>
                    </a:lnTo>
                    <a:cubicBezTo>
                      <a:pt x="1561" y="0"/>
                      <a:pt x="1744" y="0"/>
                      <a:pt x="1822" y="117"/>
                    </a:cubicBezTo>
                    <a:lnTo>
                      <a:pt x="2130" y="584"/>
                    </a:lnTo>
                    <a:cubicBezTo>
                      <a:pt x="2166" y="638"/>
                      <a:pt x="2168" y="704"/>
                      <a:pt x="2132" y="758"/>
                    </a:cubicBezTo>
                    <a:lnTo>
                      <a:pt x="1038" y="2403"/>
                    </a:lnTo>
                    <a:cubicBezTo>
                      <a:pt x="1002" y="2457"/>
                      <a:pt x="935" y="2488"/>
                      <a:pt x="863" y="2488"/>
                    </a:cubicBezTo>
                    <a:lnTo>
                      <a:pt x="259" y="2488"/>
                    </a:lnTo>
                    <a:cubicBezTo>
                      <a:pt x="102" y="2488"/>
                      <a:pt x="0" y="2356"/>
                      <a:pt x="78" y="22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40543D23-9564-8D62-23A5-EA9BD021D6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8754" y="5582465"/>
                <a:ext cx="467973" cy="459005"/>
              </a:xfrm>
              <a:custGeom>
                <a:avLst/>
                <a:gdLst>
                  <a:gd name="T0" fmla="*/ 685 w 1516"/>
                  <a:gd name="T1" fmla="*/ 118 h 1521"/>
                  <a:gd name="T2" fmla="*/ 1438 w 1516"/>
                  <a:gd name="T3" fmla="*/ 1258 h 1521"/>
                  <a:gd name="T4" fmla="*/ 1264 w 1516"/>
                  <a:gd name="T5" fmla="*/ 1521 h 1521"/>
                  <a:gd name="T6" fmla="*/ 661 w 1516"/>
                  <a:gd name="T7" fmla="*/ 1521 h 1521"/>
                  <a:gd name="T8" fmla="*/ 482 w 1516"/>
                  <a:gd name="T9" fmla="*/ 1433 h 1521"/>
                  <a:gd name="T10" fmla="*/ 36 w 1516"/>
                  <a:gd name="T11" fmla="*/ 758 h 1521"/>
                  <a:gd name="T12" fmla="*/ 36 w 1516"/>
                  <a:gd name="T13" fmla="*/ 575 h 1521"/>
                  <a:gd name="T14" fmla="*/ 338 w 1516"/>
                  <a:gd name="T15" fmla="*/ 118 h 1521"/>
                  <a:gd name="T16" fmla="*/ 685 w 1516"/>
                  <a:gd name="T17" fmla="*/ 118 h 1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6" h="1521">
                    <a:moveTo>
                      <a:pt x="685" y="118"/>
                    </a:moveTo>
                    <a:lnTo>
                      <a:pt x="1438" y="1258"/>
                    </a:lnTo>
                    <a:cubicBezTo>
                      <a:pt x="1516" y="1377"/>
                      <a:pt x="1420" y="1521"/>
                      <a:pt x="1264" y="1521"/>
                    </a:cubicBezTo>
                    <a:lnTo>
                      <a:pt x="661" y="1521"/>
                    </a:lnTo>
                    <a:cubicBezTo>
                      <a:pt x="589" y="1521"/>
                      <a:pt x="518" y="1488"/>
                      <a:pt x="482" y="1433"/>
                    </a:cubicBezTo>
                    <a:lnTo>
                      <a:pt x="36" y="758"/>
                    </a:lnTo>
                    <a:cubicBezTo>
                      <a:pt x="0" y="703"/>
                      <a:pt x="0" y="630"/>
                      <a:pt x="36" y="575"/>
                    </a:cubicBezTo>
                    <a:lnTo>
                      <a:pt x="338" y="118"/>
                    </a:lnTo>
                    <a:cubicBezTo>
                      <a:pt x="416" y="0"/>
                      <a:pt x="607" y="0"/>
                      <a:pt x="685" y="1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21" name="Freeform 15">
                <a:extLst>
                  <a:ext uri="{FF2B5EF4-FFF2-40B4-BE49-F238E27FC236}">
                    <a16:creationId xmlns:a16="http://schemas.microsoft.com/office/drawing/2014/main" id="{3F67B734-DA88-C39A-21C8-32BCC176901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94267" y="5299390"/>
                <a:ext cx="670851" cy="742080"/>
              </a:xfrm>
              <a:custGeom>
                <a:avLst/>
                <a:gdLst>
                  <a:gd name="T0" fmla="*/ 1910 w 2169"/>
                  <a:gd name="T1" fmla="*/ 0 h 2459"/>
                  <a:gd name="T2" fmla="*/ 1306 w 2169"/>
                  <a:gd name="T3" fmla="*/ 0 h 2459"/>
                  <a:gd name="T4" fmla="*/ 1130 w 2169"/>
                  <a:gd name="T5" fmla="*/ 86 h 2459"/>
                  <a:gd name="T6" fmla="*/ 37 w 2169"/>
                  <a:gd name="T7" fmla="*/ 1730 h 2459"/>
                  <a:gd name="T8" fmla="*/ 42 w 2169"/>
                  <a:gd name="T9" fmla="*/ 1901 h 2459"/>
                  <a:gd name="T10" fmla="*/ 352 w 2169"/>
                  <a:gd name="T11" fmla="*/ 2369 h 2459"/>
                  <a:gd name="T12" fmla="*/ 516 w 2169"/>
                  <a:gd name="T13" fmla="*/ 2459 h 2459"/>
                  <a:gd name="T14" fmla="*/ 687 w 2169"/>
                  <a:gd name="T15" fmla="*/ 2369 h 2459"/>
                  <a:gd name="T16" fmla="*/ 2091 w 2169"/>
                  <a:gd name="T17" fmla="*/ 250 h 2459"/>
                  <a:gd name="T18" fmla="*/ 1910 w 2169"/>
                  <a:gd name="T19" fmla="*/ 0 h 2459"/>
                  <a:gd name="T20" fmla="*/ 1910 w 2169"/>
                  <a:gd name="T21" fmla="*/ 166 h 2459"/>
                  <a:gd name="T22" fmla="*/ 1910 w 2169"/>
                  <a:gd name="T23" fmla="*/ 166 h 2459"/>
                  <a:gd name="T24" fmla="*/ 1926 w 2169"/>
                  <a:gd name="T25" fmla="*/ 197 h 2459"/>
                  <a:gd name="T26" fmla="*/ 548 w 2169"/>
                  <a:gd name="T27" fmla="*/ 2279 h 2459"/>
                  <a:gd name="T28" fmla="*/ 544 w 2169"/>
                  <a:gd name="T29" fmla="*/ 2283 h 2459"/>
                  <a:gd name="T30" fmla="*/ 496 w 2169"/>
                  <a:gd name="T31" fmla="*/ 2283 h 2459"/>
                  <a:gd name="T32" fmla="*/ 493 w 2169"/>
                  <a:gd name="T33" fmla="*/ 2280 h 2459"/>
                  <a:gd name="T34" fmla="*/ 196 w 2169"/>
                  <a:gd name="T35" fmla="*/ 1832 h 2459"/>
                  <a:gd name="T36" fmla="*/ 195 w 2169"/>
                  <a:gd name="T37" fmla="*/ 1792 h 2459"/>
                  <a:gd name="T38" fmla="*/ 1260 w 2169"/>
                  <a:gd name="T39" fmla="*/ 191 h 2459"/>
                  <a:gd name="T40" fmla="*/ 1305 w 2169"/>
                  <a:gd name="T41" fmla="*/ 166 h 2459"/>
                  <a:gd name="T42" fmla="*/ 1910 w 2169"/>
                  <a:gd name="T43" fmla="*/ 166 h 2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169" h="2459">
                    <a:moveTo>
                      <a:pt x="1910" y="0"/>
                    </a:moveTo>
                    <a:lnTo>
                      <a:pt x="1306" y="0"/>
                    </a:lnTo>
                    <a:cubicBezTo>
                      <a:pt x="1234" y="0"/>
                      <a:pt x="1167" y="31"/>
                      <a:pt x="1130" y="86"/>
                    </a:cubicBezTo>
                    <a:lnTo>
                      <a:pt x="37" y="1730"/>
                    </a:lnTo>
                    <a:cubicBezTo>
                      <a:pt x="0" y="1785"/>
                      <a:pt x="5" y="1847"/>
                      <a:pt x="42" y="1901"/>
                    </a:cubicBezTo>
                    <a:lnTo>
                      <a:pt x="352" y="2369"/>
                    </a:lnTo>
                    <a:cubicBezTo>
                      <a:pt x="391" y="2428"/>
                      <a:pt x="451" y="2459"/>
                      <a:pt x="516" y="2459"/>
                    </a:cubicBezTo>
                    <a:cubicBezTo>
                      <a:pt x="582" y="2459"/>
                      <a:pt x="648" y="2428"/>
                      <a:pt x="687" y="2369"/>
                    </a:cubicBezTo>
                    <a:lnTo>
                      <a:pt x="2091" y="250"/>
                    </a:lnTo>
                    <a:cubicBezTo>
                      <a:pt x="2169" y="133"/>
                      <a:pt x="2066" y="0"/>
                      <a:pt x="1910" y="0"/>
                    </a:cubicBezTo>
                    <a:close/>
                    <a:moveTo>
                      <a:pt x="1910" y="166"/>
                    </a:moveTo>
                    <a:lnTo>
                      <a:pt x="1910" y="166"/>
                    </a:lnTo>
                    <a:cubicBezTo>
                      <a:pt x="1926" y="166"/>
                      <a:pt x="1935" y="184"/>
                      <a:pt x="1926" y="197"/>
                    </a:cubicBezTo>
                    <a:lnTo>
                      <a:pt x="548" y="2279"/>
                    </a:lnTo>
                    <a:cubicBezTo>
                      <a:pt x="547" y="2280"/>
                      <a:pt x="546" y="2282"/>
                      <a:pt x="544" y="2283"/>
                    </a:cubicBezTo>
                    <a:cubicBezTo>
                      <a:pt x="530" y="2299"/>
                      <a:pt x="511" y="2299"/>
                      <a:pt x="496" y="2283"/>
                    </a:cubicBezTo>
                    <a:cubicBezTo>
                      <a:pt x="495" y="2282"/>
                      <a:pt x="494" y="2281"/>
                      <a:pt x="493" y="2280"/>
                    </a:cubicBezTo>
                    <a:lnTo>
                      <a:pt x="196" y="1832"/>
                    </a:lnTo>
                    <a:cubicBezTo>
                      <a:pt x="189" y="1821"/>
                      <a:pt x="188" y="1803"/>
                      <a:pt x="195" y="1792"/>
                    </a:cubicBezTo>
                    <a:lnTo>
                      <a:pt x="1260" y="191"/>
                    </a:lnTo>
                    <a:cubicBezTo>
                      <a:pt x="1270" y="176"/>
                      <a:pt x="1287" y="166"/>
                      <a:pt x="1305" y="166"/>
                    </a:cubicBezTo>
                    <a:lnTo>
                      <a:pt x="1910" y="1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22" name="Freeform 16">
                <a:extLst>
                  <a:ext uri="{FF2B5EF4-FFF2-40B4-BE49-F238E27FC236}">
                    <a16:creationId xmlns:a16="http://schemas.microsoft.com/office/drawing/2014/main" id="{BFE0D7C4-91CE-74A7-A42D-4053677BCA8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46669" y="5299390"/>
                <a:ext cx="469326" cy="449745"/>
              </a:xfrm>
              <a:custGeom>
                <a:avLst/>
                <a:gdLst>
                  <a:gd name="T0" fmla="*/ 855 w 1516"/>
                  <a:gd name="T1" fmla="*/ 0 h 1492"/>
                  <a:gd name="T2" fmla="*/ 251 w 1516"/>
                  <a:gd name="T3" fmla="*/ 0 h 1492"/>
                  <a:gd name="T4" fmla="*/ 78 w 1516"/>
                  <a:gd name="T5" fmla="*/ 263 h 1492"/>
                  <a:gd name="T6" fmla="*/ 831 w 1516"/>
                  <a:gd name="T7" fmla="*/ 1403 h 1492"/>
                  <a:gd name="T8" fmla="*/ 1004 w 1516"/>
                  <a:gd name="T9" fmla="*/ 1492 h 1492"/>
                  <a:gd name="T10" fmla="*/ 1178 w 1516"/>
                  <a:gd name="T11" fmla="*/ 1403 h 1492"/>
                  <a:gd name="T12" fmla="*/ 1479 w 1516"/>
                  <a:gd name="T13" fmla="*/ 946 h 1492"/>
                  <a:gd name="T14" fmla="*/ 1479 w 1516"/>
                  <a:gd name="T15" fmla="*/ 763 h 1492"/>
                  <a:gd name="T16" fmla="*/ 1034 w 1516"/>
                  <a:gd name="T17" fmla="*/ 88 h 1492"/>
                  <a:gd name="T18" fmla="*/ 855 w 1516"/>
                  <a:gd name="T19" fmla="*/ 0 h 1492"/>
                  <a:gd name="T20" fmla="*/ 855 w 1516"/>
                  <a:gd name="T21" fmla="*/ 166 h 1492"/>
                  <a:gd name="T22" fmla="*/ 860 w 1516"/>
                  <a:gd name="T23" fmla="*/ 167 h 1492"/>
                  <a:gd name="T24" fmla="*/ 905 w 1516"/>
                  <a:gd name="T25" fmla="*/ 196 h 1492"/>
                  <a:gd name="T26" fmla="*/ 1327 w 1516"/>
                  <a:gd name="T27" fmla="*/ 834 h 1492"/>
                  <a:gd name="T28" fmla="*/ 1333 w 1516"/>
                  <a:gd name="T29" fmla="*/ 853 h 1492"/>
                  <a:gd name="T30" fmla="*/ 1333 w 1516"/>
                  <a:gd name="T31" fmla="*/ 853 h 1492"/>
                  <a:gd name="T32" fmla="*/ 1325 w 1516"/>
                  <a:gd name="T33" fmla="*/ 878 h 1492"/>
                  <a:gd name="T34" fmla="*/ 1039 w 1516"/>
                  <a:gd name="T35" fmla="*/ 1312 h 1492"/>
                  <a:gd name="T36" fmla="*/ 1035 w 1516"/>
                  <a:gd name="T37" fmla="*/ 1318 h 1492"/>
                  <a:gd name="T38" fmla="*/ 978 w 1516"/>
                  <a:gd name="T39" fmla="*/ 1318 h 1492"/>
                  <a:gd name="T40" fmla="*/ 973 w 1516"/>
                  <a:gd name="T41" fmla="*/ 1312 h 1492"/>
                  <a:gd name="T42" fmla="*/ 234 w 1516"/>
                  <a:gd name="T43" fmla="*/ 198 h 1492"/>
                  <a:gd name="T44" fmla="*/ 251 w 1516"/>
                  <a:gd name="T45" fmla="*/ 166 h 1492"/>
                  <a:gd name="T46" fmla="*/ 855 w 1516"/>
                  <a:gd name="T47" fmla="*/ 166 h 1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16" h="1492">
                    <a:moveTo>
                      <a:pt x="855" y="0"/>
                    </a:moveTo>
                    <a:lnTo>
                      <a:pt x="251" y="0"/>
                    </a:lnTo>
                    <a:cubicBezTo>
                      <a:pt x="95" y="0"/>
                      <a:pt x="0" y="145"/>
                      <a:pt x="78" y="263"/>
                    </a:cubicBezTo>
                    <a:lnTo>
                      <a:pt x="831" y="1403"/>
                    </a:lnTo>
                    <a:cubicBezTo>
                      <a:pt x="870" y="1462"/>
                      <a:pt x="937" y="1492"/>
                      <a:pt x="1004" y="1492"/>
                    </a:cubicBezTo>
                    <a:cubicBezTo>
                      <a:pt x="1071" y="1492"/>
                      <a:pt x="1139" y="1462"/>
                      <a:pt x="1178" y="1403"/>
                    </a:cubicBezTo>
                    <a:lnTo>
                      <a:pt x="1479" y="946"/>
                    </a:lnTo>
                    <a:cubicBezTo>
                      <a:pt x="1516" y="891"/>
                      <a:pt x="1516" y="818"/>
                      <a:pt x="1479" y="763"/>
                    </a:cubicBezTo>
                    <a:lnTo>
                      <a:pt x="1034" y="88"/>
                    </a:lnTo>
                    <a:cubicBezTo>
                      <a:pt x="998" y="33"/>
                      <a:pt x="927" y="0"/>
                      <a:pt x="855" y="0"/>
                    </a:cubicBezTo>
                    <a:close/>
                    <a:moveTo>
                      <a:pt x="855" y="166"/>
                    </a:moveTo>
                    <a:cubicBezTo>
                      <a:pt x="856" y="166"/>
                      <a:pt x="858" y="166"/>
                      <a:pt x="860" y="167"/>
                    </a:cubicBezTo>
                    <a:cubicBezTo>
                      <a:pt x="879" y="169"/>
                      <a:pt x="895" y="180"/>
                      <a:pt x="905" y="196"/>
                    </a:cubicBezTo>
                    <a:cubicBezTo>
                      <a:pt x="968" y="291"/>
                      <a:pt x="1281" y="764"/>
                      <a:pt x="1327" y="834"/>
                    </a:cubicBezTo>
                    <a:cubicBezTo>
                      <a:pt x="1331" y="840"/>
                      <a:pt x="1333" y="846"/>
                      <a:pt x="1333" y="853"/>
                    </a:cubicBezTo>
                    <a:lnTo>
                      <a:pt x="1333" y="853"/>
                    </a:lnTo>
                    <a:cubicBezTo>
                      <a:pt x="1333" y="862"/>
                      <a:pt x="1330" y="871"/>
                      <a:pt x="1325" y="878"/>
                    </a:cubicBezTo>
                    <a:lnTo>
                      <a:pt x="1039" y="1312"/>
                    </a:lnTo>
                    <a:cubicBezTo>
                      <a:pt x="1038" y="1314"/>
                      <a:pt x="1037" y="1315"/>
                      <a:pt x="1035" y="1318"/>
                    </a:cubicBezTo>
                    <a:cubicBezTo>
                      <a:pt x="1018" y="1338"/>
                      <a:pt x="995" y="1338"/>
                      <a:pt x="978" y="1318"/>
                    </a:cubicBezTo>
                    <a:cubicBezTo>
                      <a:pt x="976" y="1315"/>
                      <a:pt x="975" y="1314"/>
                      <a:pt x="973" y="1312"/>
                    </a:cubicBezTo>
                    <a:cubicBezTo>
                      <a:pt x="790" y="1033"/>
                      <a:pt x="234" y="198"/>
                      <a:pt x="234" y="198"/>
                    </a:cubicBezTo>
                    <a:cubicBezTo>
                      <a:pt x="225" y="185"/>
                      <a:pt x="235" y="166"/>
                      <a:pt x="251" y="166"/>
                    </a:cubicBezTo>
                    <a:lnTo>
                      <a:pt x="855" y="1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</p:grpSp>
        <p:grpSp>
          <p:nvGrpSpPr>
            <p:cNvPr id="9" name="Skupina 8">
              <a:extLst>
                <a:ext uri="{FF2B5EF4-FFF2-40B4-BE49-F238E27FC236}">
                  <a16:creationId xmlns:a16="http://schemas.microsoft.com/office/drawing/2014/main" id="{3A34BD24-8250-CB31-B7E1-4EA17101D99F}"/>
                </a:ext>
              </a:extLst>
            </p:cNvPr>
            <p:cNvGrpSpPr/>
            <p:nvPr/>
          </p:nvGrpSpPr>
          <p:grpSpPr>
            <a:xfrm>
              <a:off x="8267766" y="4172138"/>
              <a:ext cx="1927045" cy="327122"/>
              <a:chOff x="4825687" y="6061311"/>
              <a:chExt cx="2057188" cy="349215"/>
            </a:xfrm>
            <a:grpFill/>
          </p:grpSpPr>
          <p:sp>
            <p:nvSpPr>
              <p:cNvPr id="10" name="Freeform 7">
                <a:extLst>
                  <a:ext uri="{FF2B5EF4-FFF2-40B4-BE49-F238E27FC236}">
                    <a16:creationId xmlns:a16="http://schemas.microsoft.com/office/drawing/2014/main" id="{142932EB-6E72-C4A9-59A9-D2D500DFBB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25687" y="6061311"/>
                <a:ext cx="347599" cy="210322"/>
              </a:xfrm>
              <a:custGeom>
                <a:avLst/>
                <a:gdLst>
                  <a:gd name="T0" fmla="*/ 661 w 1122"/>
                  <a:gd name="T1" fmla="*/ 0 h 698"/>
                  <a:gd name="T2" fmla="*/ 1122 w 1122"/>
                  <a:gd name="T3" fmla="*/ 698 h 698"/>
                  <a:gd name="T4" fmla="*/ 880 w 1122"/>
                  <a:gd name="T5" fmla="*/ 698 h 698"/>
                  <a:gd name="T6" fmla="*/ 805 w 1122"/>
                  <a:gd name="T7" fmla="*/ 574 h 698"/>
                  <a:gd name="T8" fmla="*/ 314 w 1122"/>
                  <a:gd name="T9" fmla="*/ 574 h 698"/>
                  <a:gd name="T10" fmla="*/ 237 w 1122"/>
                  <a:gd name="T11" fmla="*/ 698 h 698"/>
                  <a:gd name="T12" fmla="*/ 0 w 1122"/>
                  <a:gd name="T13" fmla="*/ 698 h 698"/>
                  <a:gd name="T14" fmla="*/ 462 w 1122"/>
                  <a:gd name="T15" fmla="*/ 0 h 698"/>
                  <a:gd name="T16" fmla="*/ 661 w 1122"/>
                  <a:gd name="T17" fmla="*/ 0 h 698"/>
                  <a:gd name="T18" fmla="*/ 561 w 1122"/>
                  <a:gd name="T19" fmla="*/ 169 h 698"/>
                  <a:gd name="T20" fmla="*/ 401 w 1122"/>
                  <a:gd name="T21" fmla="*/ 427 h 698"/>
                  <a:gd name="T22" fmla="*/ 717 w 1122"/>
                  <a:gd name="T23" fmla="*/ 427 h 698"/>
                  <a:gd name="T24" fmla="*/ 561 w 1122"/>
                  <a:gd name="T25" fmla="*/ 169 h 6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22" h="698">
                    <a:moveTo>
                      <a:pt x="661" y="0"/>
                    </a:moveTo>
                    <a:lnTo>
                      <a:pt x="1122" y="698"/>
                    </a:lnTo>
                    <a:lnTo>
                      <a:pt x="880" y="698"/>
                    </a:lnTo>
                    <a:lnTo>
                      <a:pt x="805" y="574"/>
                    </a:lnTo>
                    <a:lnTo>
                      <a:pt x="314" y="574"/>
                    </a:lnTo>
                    <a:lnTo>
                      <a:pt x="237" y="698"/>
                    </a:lnTo>
                    <a:lnTo>
                      <a:pt x="0" y="698"/>
                    </a:lnTo>
                    <a:lnTo>
                      <a:pt x="462" y="0"/>
                    </a:lnTo>
                    <a:lnTo>
                      <a:pt x="661" y="0"/>
                    </a:lnTo>
                    <a:close/>
                    <a:moveTo>
                      <a:pt x="561" y="169"/>
                    </a:moveTo>
                    <a:lnTo>
                      <a:pt x="401" y="427"/>
                    </a:lnTo>
                    <a:lnTo>
                      <a:pt x="717" y="427"/>
                    </a:lnTo>
                    <a:lnTo>
                      <a:pt x="561" y="1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11" name="Freeform 8">
                <a:extLst>
                  <a:ext uri="{FF2B5EF4-FFF2-40B4-BE49-F238E27FC236}">
                    <a16:creationId xmlns:a16="http://schemas.microsoft.com/office/drawing/2014/main" id="{5AB5F5C5-A246-707D-4BE2-80E0951AAB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1401" y="6097027"/>
                <a:ext cx="225872" cy="174607"/>
              </a:xfrm>
              <a:custGeom>
                <a:avLst/>
                <a:gdLst>
                  <a:gd name="T0" fmla="*/ 345 w 730"/>
                  <a:gd name="T1" fmla="*/ 578 h 578"/>
                  <a:gd name="T2" fmla="*/ 0 w 730"/>
                  <a:gd name="T3" fmla="*/ 532 h 578"/>
                  <a:gd name="T4" fmla="*/ 35 w 730"/>
                  <a:gd name="T5" fmla="*/ 417 h 578"/>
                  <a:gd name="T6" fmla="*/ 346 w 730"/>
                  <a:gd name="T7" fmla="*/ 463 h 578"/>
                  <a:gd name="T8" fmla="*/ 566 w 730"/>
                  <a:gd name="T9" fmla="*/ 405 h 578"/>
                  <a:gd name="T10" fmla="*/ 355 w 730"/>
                  <a:gd name="T11" fmla="*/ 346 h 578"/>
                  <a:gd name="T12" fmla="*/ 3 w 730"/>
                  <a:gd name="T13" fmla="*/ 172 h 578"/>
                  <a:gd name="T14" fmla="*/ 387 w 730"/>
                  <a:gd name="T15" fmla="*/ 0 h 578"/>
                  <a:gd name="T16" fmla="*/ 711 w 730"/>
                  <a:gd name="T17" fmla="*/ 43 h 578"/>
                  <a:gd name="T18" fmla="*/ 677 w 730"/>
                  <a:gd name="T19" fmla="*/ 159 h 578"/>
                  <a:gd name="T20" fmla="*/ 386 w 730"/>
                  <a:gd name="T21" fmla="*/ 115 h 578"/>
                  <a:gd name="T22" fmla="*/ 169 w 730"/>
                  <a:gd name="T23" fmla="*/ 161 h 578"/>
                  <a:gd name="T24" fmla="*/ 363 w 730"/>
                  <a:gd name="T25" fmla="*/ 217 h 578"/>
                  <a:gd name="T26" fmla="*/ 730 w 730"/>
                  <a:gd name="T27" fmla="*/ 386 h 578"/>
                  <a:gd name="T28" fmla="*/ 345 w 730"/>
                  <a:gd name="T29" fmla="*/ 578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30" h="578">
                    <a:moveTo>
                      <a:pt x="345" y="578"/>
                    </a:moveTo>
                    <a:cubicBezTo>
                      <a:pt x="222" y="578"/>
                      <a:pt x="104" y="567"/>
                      <a:pt x="0" y="532"/>
                    </a:cubicBezTo>
                    <a:lnTo>
                      <a:pt x="35" y="417"/>
                    </a:lnTo>
                    <a:cubicBezTo>
                      <a:pt x="119" y="445"/>
                      <a:pt x="225" y="463"/>
                      <a:pt x="346" y="463"/>
                    </a:cubicBezTo>
                    <a:cubicBezTo>
                      <a:pt x="503" y="463"/>
                      <a:pt x="566" y="442"/>
                      <a:pt x="566" y="405"/>
                    </a:cubicBezTo>
                    <a:cubicBezTo>
                      <a:pt x="566" y="366"/>
                      <a:pt x="510" y="357"/>
                      <a:pt x="355" y="346"/>
                    </a:cubicBezTo>
                    <a:cubicBezTo>
                      <a:pt x="121" y="329"/>
                      <a:pt x="3" y="294"/>
                      <a:pt x="3" y="172"/>
                    </a:cubicBezTo>
                    <a:cubicBezTo>
                      <a:pt x="3" y="59"/>
                      <a:pt x="146" y="0"/>
                      <a:pt x="387" y="0"/>
                    </a:cubicBezTo>
                    <a:cubicBezTo>
                      <a:pt x="504" y="0"/>
                      <a:pt x="627" y="11"/>
                      <a:pt x="711" y="43"/>
                    </a:cubicBezTo>
                    <a:lnTo>
                      <a:pt x="677" y="159"/>
                    </a:lnTo>
                    <a:cubicBezTo>
                      <a:pt x="597" y="129"/>
                      <a:pt x="497" y="115"/>
                      <a:pt x="386" y="115"/>
                    </a:cubicBezTo>
                    <a:cubicBezTo>
                      <a:pt x="247" y="115"/>
                      <a:pt x="169" y="128"/>
                      <a:pt x="169" y="161"/>
                    </a:cubicBezTo>
                    <a:cubicBezTo>
                      <a:pt x="169" y="195"/>
                      <a:pt x="217" y="206"/>
                      <a:pt x="363" y="217"/>
                    </a:cubicBezTo>
                    <a:cubicBezTo>
                      <a:pt x="600" y="233"/>
                      <a:pt x="730" y="258"/>
                      <a:pt x="730" y="386"/>
                    </a:cubicBezTo>
                    <a:cubicBezTo>
                      <a:pt x="730" y="527"/>
                      <a:pt x="574" y="578"/>
                      <a:pt x="345" y="5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12" name="Freeform 9">
                <a:extLst>
                  <a:ext uri="{FF2B5EF4-FFF2-40B4-BE49-F238E27FC236}">
                    <a16:creationId xmlns:a16="http://schemas.microsoft.com/office/drawing/2014/main" id="{94F8A14E-DE55-E0C3-94D9-1CE282BA7D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8092" y="6098349"/>
                <a:ext cx="248864" cy="173285"/>
              </a:xfrm>
              <a:custGeom>
                <a:avLst/>
                <a:gdLst>
                  <a:gd name="T0" fmla="*/ 482 w 804"/>
                  <a:gd name="T1" fmla="*/ 128 h 577"/>
                  <a:gd name="T2" fmla="*/ 482 w 804"/>
                  <a:gd name="T3" fmla="*/ 577 h 577"/>
                  <a:gd name="T4" fmla="*/ 321 w 804"/>
                  <a:gd name="T5" fmla="*/ 577 h 577"/>
                  <a:gd name="T6" fmla="*/ 321 w 804"/>
                  <a:gd name="T7" fmla="*/ 128 h 577"/>
                  <a:gd name="T8" fmla="*/ 0 w 804"/>
                  <a:gd name="T9" fmla="*/ 128 h 577"/>
                  <a:gd name="T10" fmla="*/ 0 w 804"/>
                  <a:gd name="T11" fmla="*/ 0 h 577"/>
                  <a:gd name="T12" fmla="*/ 804 w 804"/>
                  <a:gd name="T13" fmla="*/ 0 h 577"/>
                  <a:gd name="T14" fmla="*/ 804 w 804"/>
                  <a:gd name="T15" fmla="*/ 128 h 577"/>
                  <a:gd name="T16" fmla="*/ 482 w 804"/>
                  <a:gd name="T17" fmla="*/ 128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04" h="577">
                    <a:moveTo>
                      <a:pt x="482" y="128"/>
                    </a:moveTo>
                    <a:lnTo>
                      <a:pt x="482" y="577"/>
                    </a:lnTo>
                    <a:lnTo>
                      <a:pt x="321" y="577"/>
                    </a:lnTo>
                    <a:lnTo>
                      <a:pt x="321" y="128"/>
                    </a:lnTo>
                    <a:lnTo>
                      <a:pt x="0" y="128"/>
                    </a:lnTo>
                    <a:lnTo>
                      <a:pt x="0" y="0"/>
                    </a:lnTo>
                    <a:lnTo>
                      <a:pt x="804" y="0"/>
                    </a:lnTo>
                    <a:lnTo>
                      <a:pt x="804" y="128"/>
                    </a:lnTo>
                    <a:lnTo>
                      <a:pt x="482" y="1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13" name="Freeform 10">
                <a:extLst>
                  <a:ext uri="{FF2B5EF4-FFF2-40B4-BE49-F238E27FC236}">
                    <a16:creationId xmlns:a16="http://schemas.microsoft.com/office/drawing/2014/main" id="{9D840680-9EDF-C9C9-1C76-833BDEBC287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84540" y="6097027"/>
                <a:ext cx="231282" cy="174607"/>
              </a:xfrm>
              <a:custGeom>
                <a:avLst/>
                <a:gdLst>
                  <a:gd name="T0" fmla="*/ 492 w 748"/>
                  <a:gd name="T1" fmla="*/ 122 h 578"/>
                  <a:gd name="T2" fmla="*/ 161 w 748"/>
                  <a:gd name="T3" fmla="*/ 122 h 578"/>
                  <a:gd name="T4" fmla="*/ 161 w 748"/>
                  <a:gd name="T5" fmla="*/ 248 h 578"/>
                  <a:gd name="T6" fmla="*/ 498 w 748"/>
                  <a:gd name="T7" fmla="*/ 248 h 578"/>
                  <a:gd name="T8" fmla="*/ 577 w 748"/>
                  <a:gd name="T9" fmla="*/ 183 h 578"/>
                  <a:gd name="T10" fmla="*/ 492 w 748"/>
                  <a:gd name="T11" fmla="*/ 122 h 578"/>
                  <a:gd name="T12" fmla="*/ 533 w 748"/>
                  <a:gd name="T13" fmla="*/ 578 h 578"/>
                  <a:gd name="T14" fmla="*/ 336 w 748"/>
                  <a:gd name="T15" fmla="*/ 363 h 578"/>
                  <a:gd name="T16" fmla="*/ 161 w 748"/>
                  <a:gd name="T17" fmla="*/ 363 h 578"/>
                  <a:gd name="T18" fmla="*/ 161 w 748"/>
                  <a:gd name="T19" fmla="*/ 578 h 578"/>
                  <a:gd name="T20" fmla="*/ 0 w 748"/>
                  <a:gd name="T21" fmla="*/ 578 h 578"/>
                  <a:gd name="T22" fmla="*/ 0 w 748"/>
                  <a:gd name="T23" fmla="*/ 0 h 578"/>
                  <a:gd name="T24" fmla="*/ 530 w 748"/>
                  <a:gd name="T25" fmla="*/ 0 h 578"/>
                  <a:gd name="T26" fmla="*/ 735 w 748"/>
                  <a:gd name="T27" fmla="*/ 178 h 578"/>
                  <a:gd name="T28" fmla="*/ 552 w 748"/>
                  <a:gd name="T29" fmla="*/ 354 h 578"/>
                  <a:gd name="T30" fmla="*/ 526 w 748"/>
                  <a:gd name="T31" fmla="*/ 354 h 578"/>
                  <a:gd name="T32" fmla="*/ 748 w 748"/>
                  <a:gd name="T33" fmla="*/ 578 h 578"/>
                  <a:gd name="T34" fmla="*/ 533 w 748"/>
                  <a:gd name="T35" fmla="*/ 578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48" h="578">
                    <a:moveTo>
                      <a:pt x="492" y="122"/>
                    </a:moveTo>
                    <a:lnTo>
                      <a:pt x="161" y="122"/>
                    </a:lnTo>
                    <a:lnTo>
                      <a:pt x="161" y="248"/>
                    </a:lnTo>
                    <a:lnTo>
                      <a:pt x="498" y="248"/>
                    </a:lnTo>
                    <a:cubicBezTo>
                      <a:pt x="544" y="248"/>
                      <a:pt x="577" y="228"/>
                      <a:pt x="577" y="183"/>
                    </a:cubicBezTo>
                    <a:cubicBezTo>
                      <a:pt x="577" y="143"/>
                      <a:pt x="543" y="122"/>
                      <a:pt x="492" y="122"/>
                    </a:cubicBezTo>
                    <a:close/>
                    <a:moveTo>
                      <a:pt x="533" y="578"/>
                    </a:moveTo>
                    <a:lnTo>
                      <a:pt x="336" y="363"/>
                    </a:lnTo>
                    <a:lnTo>
                      <a:pt x="161" y="363"/>
                    </a:lnTo>
                    <a:lnTo>
                      <a:pt x="161" y="578"/>
                    </a:lnTo>
                    <a:lnTo>
                      <a:pt x="0" y="578"/>
                    </a:lnTo>
                    <a:lnTo>
                      <a:pt x="0" y="0"/>
                    </a:lnTo>
                    <a:lnTo>
                      <a:pt x="530" y="0"/>
                    </a:lnTo>
                    <a:cubicBezTo>
                      <a:pt x="640" y="0"/>
                      <a:pt x="735" y="58"/>
                      <a:pt x="735" y="178"/>
                    </a:cubicBezTo>
                    <a:cubicBezTo>
                      <a:pt x="735" y="286"/>
                      <a:pt x="654" y="349"/>
                      <a:pt x="552" y="354"/>
                    </a:cubicBezTo>
                    <a:lnTo>
                      <a:pt x="526" y="354"/>
                    </a:lnTo>
                    <a:lnTo>
                      <a:pt x="748" y="578"/>
                    </a:lnTo>
                    <a:lnTo>
                      <a:pt x="533" y="5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14" name="Freeform 11">
                <a:extLst>
                  <a:ext uri="{FF2B5EF4-FFF2-40B4-BE49-F238E27FC236}">
                    <a16:creationId xmlns:a16="http://schemas.microsoft.com/office/drawing/2014/main" id="{44CB7C04-85A7-DDDE-8842-784CE6C3142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25289" y="6097027"/>
                <a:ext cx="286735" cy="174607"/>
              </a:xfrm>
              <a:custGeom>
                <a:avLst/>
                <a:gdLst>
                  <a:gd name="T0" fmla="*/ 547 w 929"/>
                  <a:gd name="T1" fmla="*/ 0 h 578"/>
                  <a:gd name="T2" fmla="*/ 929 w 929"/>
                  <a:gd name="T3" fmla="*/ 578 h 578"/>
                  <a:gd name="T4" fmla="*/ 728 w 929"/>
                  <a:gd name="T5" fmla="*/ 578 h 578"/>
                  <a:gd name="T6" fmla="*/ 666 w 929"/>
                  <a:gd name="T7" fmla="*/ 475 h 578"/>
                  <a:gd name="T8" fmla="*/ 260 w 929"/>
                  <a:gd name="T9" fmla="*/ 475 h 578"/>
                  <a:gd name="T10" fmla="*/ 196 w 929"/>
                  <a:gd name="T11" fmla="*/ 578 h 578"/>
                  <a:gd name="T12" fmla="*/ 0 w 929"/>
                  <a:gd name="T13" fmla="*/ 578 h 578"/>
                  <a:gd name="T14" fmla="*/ 382 w 929"/>
                  <a:gd name="T15" fmla="*/ 0 h 578"/>
                  <a:gd name="T16" fmla="*/ 547 w 929"/>
                  <a:gd name="T17" fmla="*/ 0 h 578"/>
                  <a:gd name="T18" fmla="*/ 464 w 929"/>
                  <a:gd name="T19" fmla="*/ 140 h 578"/>
                  <a:gd name="T20" fmla="*/ 332 w 929"/>
                  <a:gd name="T21" fmla="*/ 354 h 578"/>
                  <a:gd name="T22" fmla="*/ 593 w 929"/>
                  <a:gd name="T23" fmla="*/ 354 h 578"/>
                  <a:gd name="T24" fmla="*/ 464 w 929"/>
                  <a:gd name="T25" fmla="*/ 140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9" h="578">
                    <a:moveTo>
                      <a:pt x="547" y="0"/>
                    </a:moveTo>
                    <a:lnTo>
                      <a:pt x="929" y="578"/>
                    </a:lnTo>
                    <a:lnTo>
                      <a:pt x="728" y="578"/>
                    </a:lnTo>
                    <a:lnTo>
                      <a:pt x="666" y="475"/>
                    </a:lnTo>
                    <a:lnTo>
                      <a:pt x="260" y="475"/>
                    </a:lnTo>
                    <a:lnTo>
                      <a:pt x="196" y="578"/>
                    </a:lnTo>
                    <a:lnTo>
                      <a:pt x="0" y="578"/>
                    </a:lnTo>
                    <a:lnTo>
                      <a:pt x="382" y="0"/>
                    </a:lnTo>
                    <a:lnTo>
                      <a:pt x="547" y="0"/>
                    </a:lnTo>
                    <a:close/>
                    <a:moveTo>
                      <a:pt x="464" y="140"/>
                    </a:moveTo>
                    <a:lnTo>
                      <a:pt x="332" y="354"/>
                    </a:lnTo>
                    <a:lnTo>
                      <a:pt x="593" y="354"/>
                    </a:lnTo>
                    <a:lnTo>
                      <a:pt x="464" y="1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15" name="Freeform 12">
                <a:extLst>
                  <a:ext uri="{FF2B5EF4-FFF2-40B4-BE49-F238E27FC236}">
                    <a16:creationId xmlns:a16="http://schemas.microsoft.com/office/drawing/2014/main" id="{A56D63C7-6E38-7E58-9E8B-2DD0B27205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0628" y="6098349"/>
                <a:ext cx="290793" cy="173285"/>
              </a:xfrm>
              <a:custGeom>
                <a:avLst/>
                <a:gdLst>
                  <a:gd name="T0" fmla="*/ 737 w 940"/>
                  <a:gd name="T1" fmla="*/ 0 h 577"/>
                  <a:gd name="T2" fmla="*/ 470 w 940"/>
                  <a:gd name="T3" fmla="*/ 400 h 577"/>
                  <a:gd name="T4" fmla="*/ 204 w 940"/>
                  <a:gd name="T5" fmla="*/ 0 h 577"/>
                  <a:gd name="T6" fmla="*/ 0 w 940"/>
                  <a:gd name="T7" fmla="*/ 0 h 577"/>
                  <a:gd name="T8" fmla="*/ 380 w 940"/>
                  <a:gd name="T9" fmla="*/ 577 h 577"/>
                  <a:gd name="T10" fmla="*/ 557 w 940"/>
                  <a:gd name="T11" fmla="*/ 577 h 577"/>
                  <a:gd name="T12" fmla="*/ 940 w 940"/>
                  <a:gd name="T13" fmla="*/ 0 h 577"/>
                  <a:gd name="T14" fmla="*/ 737 w 940"/>
                  <a:gd name="T15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0" h="577">
                    <a:moveTo>
                      <a:pt x="737" y="0"/>
                    </a:moveTo>
                    <a:lnTo>
                      <a:pt x="470" y="400"/>
                    </a:lnTo>
                    <a:lnTo>
                      <a:pt x="204" y="0"/>
                    </a:lnTo>
                    <a:lnTo>
                      <a:pt x="0" y="0"/>
                    </a:lnTo>
                    <a:lnTo>
                      <a:pt x="380" y="577"/>
                    </a:lnTo>
                    <a:lnTo>
                      <a:pt x="557" y="577"/>
                    </a:lnTo>
                    <a:lnTo>
                      <a:pt x="940" y="0"/>
                    </a:lnTo>
                    <a:lnTo>
                      <a:pt x="73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16" name="Rectangle 13">
                <a:extLst>
                  <a:ext uri="{FF2B5EF4-FFF2-40B4-BE49-F238E27FC236}">
                    <a16:creationId xmlns:a16="http://schemas.microsoft.com/office/drawing/2014/main" id="{EF104AE1-2643-B39E-DAB3-6378579EC7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69003" y="6098349"/>
                <a:ext cx="50044" cy="17328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17" name="Freeform 14">
                <a:extLst>
                  <a:ext uri="{FF2B5EF4-FFF2-40B4-BE49-F238E27FC236}">
                    <a16:creationId xmlns:a16="http://schemas.microsoft.com/office/drawing/2014/main" id="{32E9A5D1-E013-2D6D-E12D-FFFD96907AB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36629" y="6061311"/>
                <a:ext cx="346246" cy="210322"/>
              </a:xfrm>
              <a:custGeom>
                <a:avLst/>
                <a:gdLst>
                  <a:gd name="T0" fmla="*/ 662 w 1122"/>
                  <a:gd name="T1" fmla="*/ 0 h 697"/>
                  <a:gd name="T2" fmla="*/ 1122 w 1122"/>
                  <a:gd name="T3" fmla="*/ 697 h 697"/>
                  <a:gd name="T4" fmla="*/ 880 w 1122"/>
                  <a:gd name="T5" fmla="*/ 697 h 697"/>
                  <a:gd name="T6" fmla="*/ 805 w 1122"/>
                  <a:gd name="T7" fmla="*/ 573 h 697"/>
                  <a:gd name="T8" fmla="*/ 314 w 1122"/>
                  <a:gd name="T9" fmla="*/ 573 h 697"/>
                  <a:gd name="T10" fmla="*/ 237 w 1122"/>
                  <a:gd name="T11" fmla="*/ 697 h 697"/>
                  <a:gd name="T12" fmla="*/ 0 w 1122"/>
                  <a:gd name="T13" fmla="*/ 697 h 697"/>
                  <a:gd name="T14" fmla="*/ 461 w 1122"/>
                  <a:gd name="T15" fmla="*/ 0 h 697"/>
                  <a:gd name="T16" fmla="*/ 662 w 1122"/>
                  <a:gd name="T17" fmla="*/ 0 h 697"/>
                  <a:gd name="T18" fmla="*/ 560 w 1122"/>
                  <a:gd name="T19" fmla="*/ 169 h 697"/>
                  <a:gd name="T20" fmla="*/ 401 w 1122"/>
                  <a:gd name="T21" fmla="*/ 426 h 697"/>
                  <a:gd name="T22" fmla="*/ 717 w 1122"/>
                  <a:gd name="T23" fmla="*/ 426 h 697"/>
                  <a:gd name="T24" fmla="*/ 560 w 1122"/>
                  <a:gd name="T25" fmla="*/ 169 h 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22" h="697">
                    <a:moveTo>
                      <a:pt x="662" y="0"/>
                    </a:moveTo>
                    <a:lnTo>
                      <a:pt x="1122" y="697"/>
                    </a:lnTo>
                    <a:lnTo>
                      <a:pt x="880" y="697"/>
                    </a:lnTo>
                    <a:lnTo>
                      <a:pt x="805" y="573"/>
                    </a:lnTo>
                    <a:lnTo>
                      <a:pt x="314" y="573"/>
                    </a:lnTo>
                    <a:lnTo>
                      <a:pt x="237" y="697"/>
                    </a:lnTo>
                    <a:lnTo>
                      <a:pt x="0" y="697"/>
                    </a:lnTo>
                    <a:lnTo>
                      <a:pt x="461" y="0"/>
                    </a:lnTo>
                    <a:lnTo>
                      <a:pt x="662" y="0"/>
                    </a:lnTo>
                    <a:close/>
                    <a:moveTo>
                      <a:pt x="560" y="169"/>
                    </a:moveTo>
                    <a:lnTo>
                      <a:pt x="401" y="426"/>
                    </a:lnTo>
                    <a:lnTo>
                      <a:pt x="717" y="426"/>
                    </a:lnTo>
                    <a:lnTo>
                      <a:pt x="560" y="1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27097E41-D861-2E51-ADD7-3F47A903008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25687" y="6327190"/>
                <a:ext cx="2057188" cy="83336"/>
              </a:xfrm>
              <a:custGeom>
                <a:avLst/>
                <a:gdLst>
                  <a:gd name="T0" fmla="*/ 117 w 6653"/>
                  <a:gd name="T1" fmla="*/ 5 h 279"/>
                  <a:gd name="T2" fmla="*/ 112 w 6653"/>
                  <a:gd name="T3" fmla="*/ 56 h 279"/>
                  <a:gd name="T4" fmla="*/ 269 w 6653"/>
                  <a:gd name="T5" fmla="*/ 269 h 279"/>
                  <a:gd name="T6" fmla="*/ 438 w 6653"/>
                  <a:gd name="T7" fmla="*/ 270 h 279"/>
                  <a:gd name="T8" fmla="*/ 446 w 6653"/>
                  <a:gd name="T9" fmla="*/ 181 h 279"/>
                  <a:gd name="T10" fmla="*/ 269 w 6653"/>
                  <a:gd name="T11" fmla="*/ 269 h 279"/>
                  <a:gd name="T12" fmla="*/ 392 w 6653"/>
                  <a:gd name="T13" fmla="*/ 56 h 279"/>
                  <a:gd name="T14" fmla="*/ 613 w 6653"/>
                  <a:gd name="T15" fmla="*/ 56 h 279"/>
                  <a:gd name="T16" fmla="*/ 554 w 6653"/>
                  <a:gd name="T17" fmla="*/ 10 h 279"/>
                  <a:gd name="T18" fmla="*/ 767 w 6653"/>
                  <a:gd name="T19" fmla="*/ 223 h 279"/>
                  <a:gd name="T20" fmla="*/ 975 w 6653"/>
                  <a:gd name="T21" fmla="*/ 155 h 279"/>
                  <a:gd name="T22" fmla="*/ 820 w 6653"/>
                  <a:gd name="T23" fmla="*/ 269 h 279"/>
                  <a:gd name="T24" fmla="*/ 896 w 6653"/>
                  <a:gd name="T25" fmla="*/ 133 h 279"/>
                  <a:gd name="T26" fmla="*/ 1074 w 6653"/>
                  <a:gd name="T27" fmla="*/ 274 h 279"/>
                  <a:gd name="T28" fmla="*/ 1250 w 6653"/>
                  <a:gd name="T29" fmla="*/ 10 h 279"/>
                  <a:gd name="T30" fmla="*/ 1245 w 6653"/>
                  <a:gd name="T31" fmla="*/ 274 h 279"/>
                  <a:gd name="T32" fmla="*/ 1369 w 6653"/>
                  <a:gd name="T33" fmla="*/ 10 h 279"/>
                  <a:gd name="T34" fmla="*/ 1577 w 6653"/>
                  <a:gd name="T35" fmla="*/ 145 h 279"/>
                  <a:gd name="T36" fmla="*/ 1901 w 6653"/>
                  <a:gd name="T37" fmla="*/ 5 h 279"/>
                  <a:gd name="T38" fmla="*/ 1641 w 6653"/>
                  <a:gd name="T39" fmla="*/ 5 h 279"/>
                  <a:gd name="T40" fmla="*/ 1695 w 6653"/>
                  <a:gd name="T41" fmla="*/ 104 h 279"/>
                  <a:gd name="T42" fmla="*/ 1885 w 6653"/>
                  <a:gd name="T43" fmla="*/ 104 h 279"/>
                  <a:gd name="T44" fmla="*/ 1940 w 6653"/>
                  <a:gd name="T45" fmla="*/ 5 h 279"/>
                  <a:gd name="T46" fmla="*/ 2415 w 6653"/>
                  <a:gd name="T47" fmla="*/ 106 h 279"/>
                  <a:gd name="T48" fmla="*/ 2244 w 6653"/>
                  <a:gd name="T49" fmla="*/ 274 h 279"/>
                  <a:gd name="T50" fmla="*/ 2302 w 6653"/>
                  <a:gd name="T51" fmla="*/ 56 h 279"/>
                  <a:gd name="T52" fmla="*/ 2574 w 6653"/>
                  <a:gd name="T53" fmla="*/ 190 h 279"/>
                  <a:gd name="T54" fmla="*/ 2649 w 6653"/>
                  <a:gd name="T55" fmla="*/ 199 h 279"/>
                  <a:gd name="T56" fmla="*/ 2458 w 6653"/>
                  <a:gd name="T57" fmla="*/ 10 h 279"/>
                  <a:gd name="T58" fmla="*/ 2517 w 6653"/>
                  <a:gd name="T59" fmla="*/ 56 h 279"/>
                  <a:gd name="T60" fmla="*/ 2874 w 6653"/>
                  <a:gd name="T61" fmla="*/ 0 h 279"/>
                  <a:gd name="T62" fmla="*/ 3184 w 6653"/>
                  <a:gd name="T63" fmla="*/ 274 h 279"/>
                  <a:gd name="T64" fmla="*/ 3073 w 6653"/>
                  <a:gd name="T65" fmla="*/ 274 h 279"/>
                  <a:gd name="T66" fmla="*/ 3127 w 6653"/>
                  <a:gd name="T67" fmla="*/ 56 h 279"/>
                  <a:gd name="T68" fmla="*/ 3429 w 6653"/>
                  <a:gd name="T69" fmla="*/ 5 h 279"/>
                  <a:gd name="T70" fmla="*/ 3642 w 6653"/>
                  <a:gd name="T71" fmla="*/ 10 h 279"/>
                  <a:gd name="T72" fmla="*/ 3960 w 6653"/>
                  <a:gd name="T73" fmla="*/ 107 h 279"/>
                  <a:gd name="T74" fmla="*/ 3908 w 6653"/>
                  <a:gd name="T75" fmla="*/ 169 h 279"/>
                  <a:gd name="T76" fmla="*/ 3908 w 6653"/>
                  <a:gd name="T77" fmla="*/ 113 h 279"/>
                  <a:gd name="T78" fmla="*/ 4142 w 6653"/>
                  <a:gd name="T79" fmla="*/ 269 h 279"/>
                  <a:gd name="T80" fmla="*/ 3988 w 6653"/>
                  <a:gd name="T81" fmla="*/ 5 h 279"/>
                  <a:gd name="T82" fmla="*/ 4264 w 6653"/>
                  <a:gd name="T83" fmla="*/ 191 h 279"/>
                  <a:gd name="T84" fmla="*/ 4323 w 6653"/>
                  <a:gd name="T85" fmla="*/ 86 h 279"/>
                  <a:gd name="T86" fmla="*/ 4381 w 6653"/>
                  <a:gd name="T87" fmla="*/ 0 h 279"/>
                  <a:gd name="T88" fmla="*/ 4323 w 6653"/>
                  <a:gd name="T89" fmla="*/ 190 h 279"/>
                  <a:gd name="T90" fmla="*/ 4927 w 6653"/>
                  <a:gd name="T91" fmla="*/ 174 h 279"/>
                  <a:gd name="T92" fmla="*/ 4942 w 6653"/>
                  <a:gd name="T93" fmla="*/ 56 h 279"/>
                  <a:gd name="T94" fmla="*/ 4740 w 6653"/>
                  <a:gd name="T95" fmla="*/ 269 h 279"/>
                  <a:gd name="T96" fmla="*/ 5266 w 6653"/>
                  <a:gd name="T97" fmla="*/ 139 h 279"/>
                  <a:gd name="T98" fmla="*/ 5121 w 6653"/>
                  <a:gd name="T99" fmla="*/ 51 h 279"/>
                  <a:gd name="T100" fmla="*/ 5431 w 6653"/>
                  <a:gd name="T101" fmla="*/ 190 h 279"/>
                  <a:gd name="T102" fmla="*/ 5506 w 6653"/>
                  <a:gd name="T103" fmla="*/ 199 h 279"/>
                  <a:gd name="T104" fmla="*/ 5315 w 6653"/>
                  <a:gd name="T105" fmla="*/ 10 h 279"/>
                  <a:gd name="T106" fmla="*/ 5374 w 6653"/>
                  <a:gd name="T107" fmla="*/ 56 h 279"/>
                  <a:gd name="T108" fmla="*/ 5922 w 6653"/>
                  <a:gd name="T109" fmla="*/ 269 h 279"/>
                  <a:gd name="T110" fmla="*/ 5960 w 6653"/>
                  <a:gd name="T111" fmla="*/ 10 h 279"/>
                  <a:gd name="T112" fmla="*/ 5814 w 6653"/>
                  <a:gd name="T113" fmla="*/ 5 h 279"/>
                  <a:gd name="T114" fmla="*/ 6050 w 6653"/>
                  <a:gd name="T115" fmla="*/ 139 h 279"/>
                  <a:gd name="T116" fmla="*/ 6195 w 6653"/>
                  <a:gd name="T117" fmla="*/ 227 h 279"/>
                  <a:gd name="T118" fmla="*/ 6445 w 6653"/>
                  <a:gd name="T119" fmla="*/ 10 h 279"/>
                  <a:gd name="T120" fmla="*/ 6653 w 6653"/>
                  <a:gd name="T121" fmla="*/ 145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653" h="279">
                    <a:moveTo>
                      <a:pt x="54" y="274"/>
                    </a:moveTo>
                    <a:cubicBezTo>
                      <a:pt x="57" y="274"/>
                      <a:pt x="60" y="271"/>
                      <a:pt x="60" y="269"/>
                    </a:cubicBezTo>
                    <a:lnTo>
                      <a:pt x="60" y="205"/>
                    </a:lnTo>
                    <a:lnTo>
                      <a:pt x="117" y="205"/>
                    </a:lnTo>
                    <a:cubicBezTo>
                      <a:pt x="179" y="205"/>
                      <a:pt x="226" y="168"/>
                      <a:pt x="226" y="106"/>
                    </a:cubicBezTo>
                    <a:cubicBezTo>
                      <a:pt x="226" y="44"/>
                      <a:pt x="181" y="5"/>
                      <a:pt x="117" y="5"/>
                    </a:cubicBezTo>
                    <a:lnTo>
                      <a:pt x="5" y="5"/>
                    </a:lnTo>
                    <a:cubicBezTo>
                      <a:pt x="3" y="5"/>
                      <a:pt x="0" y="7"/>
                      <a:pt x="0" y="10"/>
                    </a:cubicBezTo>
                    <a:lnTo>
                      <a:pt x="0" y="269"/>
                    </a:lnTo>
                    <a:cubicBezTo>
                      <a:pt x="0" y="271"/>
                      <a:pt x="3" y="274"/>
                      <a:pt x="5" y="274"/>
                    </a:cubicBezTo>
                    <a:lnTo>
                      <a:pt x="54" y="274"/>
                    </a:lnTo>
                    <a:close/>
                    <a:moveTo>
                      <a:pt x="112" y="56"/>
                    </a:moveTo>
                    <a:cubicBezTo>
                      <a:pt x="145" y="56"/>
                      <a:pt x="167" y="75"/>
                      <a:pt x="167" y="106"/>
                    </a:cubicBezTo>
                    <a:cubicBezTo>
                      <a:pt x="167" y="136"/>
                      <a:pt x="147" y="156"/>
                      <a:pt x="112" y="156"/>
                    </a:cubicBezTo>
                    <a:lnTo>
                      <a:pt x="60" y="156"/>
                    </a:lnTo>
                    <a:lnTo>
                      <a:pt x="60" y="56"/>
                    </a:lnTo>
                    <a:lnTo>
                      <a:pt x="112" y="56"/>
                    </a:lnTo>
                    <a:close/>
                    <a:moveTo>
                      <a:pt x="269" y="269"/>
                    </a:moveTo>
                    <a:cubicBezTo>
                      <a:pt x="269" y="271"/>
                      <a:pt x="271" y="274"/>
                      <a:pt x="274" y="274"/>
                    </a:cubicBezTo>
                    <a:lnTo>
                      <a:pt x="323" y="274"/>
                    </a:lnTo>
                    <a:cubicBezTo>
                      <a:pt x="325" y="274"/>
                      <a:pt x="328" y="271"/>
                      <a:pt x="328" y="269"/>
                    </a:cubicBezTo>
                    <a:lnTo>
                      <a:pt x="328" y="190"/>
                    </a:lnTo>
                    <a:lnTo>
                      <a:pt x="385" y="190"/>
                    </a:lnTo>
                    <a:lnTo>
                      <a:pt x="438" y="270"/>
                    </a:lnTo>
                    <a:cubicBezTo>
                      <a:pt x="440" y="272"/>
                      <a:pt x="443" y="274"/>
                      <a:pt x="445" y="274"/>
                    </a:cubicBezTo>
                    <a:lnTo>
                      <a:pt x="503" y="274"/>
                    </a:lnTo>
                    <a:cubicBezTo>
                      <a:pt x="506" y="274"/>
                      <a:pt x="507" y="273"/>
                      <a:pt x="507" y="271"/>
                    </a:cubicBezTo>
                    <a:cubicBezTo>
                      <a:pt x="507" y="270"/>
                      <a:pt x="506" y="268"/>
                      <a:pt x="504" y="265"/>
                    </a:cubicBezTo>
                    <a:lnTo>
                      <a:pt x="460" y="199"/>
                    </a:lnTo>
                    <a:cubicBezTo>
                      <a:pt x="454" y="189"/>
                      <a:pt x="446" y="181"/>
                      <a:pt x="446" y="181"/>
                    </a:cubicBezTo>
                    <a:lnTo>
                      <a:pt x="446" y="180"/>
                    </a:lnTo>
                    <a:cubicBezTo>
                      <a:pt x="481" y="167"/>
                      <a:pt x="505" y="140"/>
                      <a:pt x="505" y="99"/>
                    </a:cubicBezTo>
                    <a:cubicBezTo>
                      <a:pt x="505" y="40"/>
                      <a:pt x="459" y="5"/>
                      <a:pt x="395" y="5"/>
                    </a:cubicBezTo>
                    <a:lnTo>
                      <a:pt x="274" y="5"/>
                    </a:lnTo>
                    <a:cubicBezTo>
                      <a:pt x="271" y="5"/>
                      <a:pt x="269" y="7"/>
                      <a:pt x="269" y="10"/>
                    </a:cubicBezTo>
                    <a:lnTo>
                      <a:pt x="269" y="269"/>
                    </a:lnTo>
                    <a:close/>
                    <a:moveTo>
                      <a:pt x="392" y="56"/>
                    </a:moveTo>
                    <a:cubicBezTo>
                      <a:pt x="424" y="56"/>
                      <a:pt x="445" y="72"/>
                      <a:pt x="445" y="99"/>
                    </a:cubicBezTo>
                    <a:cubicBezTo>
                      <a:pt x="445" y="125"/>
                      <a:pt x="424" y="141"/>
                      <a:pt x="392" y="141"/>
                    </a:cubicBezTo>
                    <a:lnTo>
                      <a:pt x="328" y="141"/>
                    </a:lnTo>
                    <a:lnTo>
                      <a:pt x="328" y="56"/>
                    </a:lnTo>
                    <a:lnTo>
                      <a:pt x="392" y="56"/>
                    </a:lnTo>
                    <a:close/>
                    <a:moveTo>
                      <a:pt x="751" y="162"/>
                    </a:moveTo>
                    <a:cubicBezTo>
                      <a:pt x="754" y="162"/>
                      <a:pt x="758" y="158"/>
                      <a:pt x="758" y="155"/>
                    </a:cubicBezTo>
                    <a:lnTo>
                      <a:pt x="758" y="117"/>
                    </a:lnTo>
                    <a:cubicBezTo>
                      <a:pt x="758" y="114"/>
                      <a:pt x="754" y="111"/>
                      <a:pt x="751" y="111"/>
                    </a:cubicBezTo>
                    <a:lnTo>
                      <a:pt x="613" y="111"/>
                    </a:lnTo>
                    <a:lnTo>
                      <a:pt x="613" y="56"/>
                    </a:lnTo>
                    <a:lnTo>
                      <a:pt x="765" y="56"/>
                    </a:lnTo>
                    <a:cubicBezTo>
                      <a:pt x="767" y="56"/>
                      <a:pt x="771" y="52"/>
                      <a:pt x="771" y="49"/>
                    </a:cubicBezTo>
                    <a:lnTo>
                      <a:pt x="771" y="11"/>
                    </a:lnTo>
                    <a:cubicBezTo>
                      <a:pt x="771" y="8"/>
                      <a:pt x="767" y="5"/>
                      <a:pt x="765" y="5"/>
                    </a:cubicBezTo>
                    <a:lnTo>
                      <a:pt x="559" y="5"/>
                    </a:lnTo>
                    <a:cubicBezTo>
                      <a:pt x="556" y="5"/>
                      <a:pt x="554" y="7"/>
                      <a:pt x="554" y="10"/>
                    </a:cubicBezTo>
                    <a:lnTo>
                      <a:pt x="554" y="269"/>
                    </a:lnTo>
                    <a:cubicBezTo>
                      <a:pt x="554" y="271"/>
                      <a:pt x="556" y="274"/>
                      <a:pt x="559" y="274"/>
                    </a:cubicBezTo>
                    <a:lnTo>
                      <a:pt x="767" y="274"/>
                    </a:lnTo>
                    <a:cubicBezTo>
                      <a:pt x="770" y="274"/>
                      <a:pt x="773" y="270"/>
                      <a:pt x="773" y="268"/>
                    </a:cubicBezTo>
                    <a:lnTo>
                      <a:pt x="773" y="229"/>
                    </a:lnTo>
                    <a:cubicBezTo>
                      <a:pt x="773" y="226"/>
                      <a:pt x="770" y="223"/>
                      <a:pt x="767" y="223"/>
                    </a:cubicBezTo>
                    <a:lnTo>
                      <a:pt x="613" y="223"/>
                    </a:lnTo>
                    <a:lnTo>
                      <a:pt x="613" y="162"/>
                    </a:lnTo>
                    <a:lnTo>
                      <a:pt x="751" y="162"/>
                    </a:lnTo>
                    <a:close/>
                    <a:moveTo>
                      <a:pt x="1085" y="5"/>
                    </a:moveTo>
                    <a:cubicBezTo>
                      <a:pt x="1082" y="5"/>
                      <a:pt x="1079" y="6"/>
                      <a:pt x="1076" y="9"/>
                    </a:cubicBezTo>
                    <a:lnTo>
                      <a:pt x="975" y="155"/>
                    </a:lnTo>
                    <a:lnTo>
                      <a:pt x="974" y="155"/>
                    </a:lnTo>
                    <a:lnTo>
                      <a:pt x="872" y="9"/>
                    </a:lnTo>
                    <a:cubicBezTo>
                      <a:pt x="870" y="6"/>
                      <a:pt x="867" y="5"/>
                      <a:pt x="863" y="5"/>
                    </a:cubicBezTo>
                    <a:lnTo>
                      <a:pt x="825" y="5"/>
                    </a:lnTo>
                    <a:cubicBezTo>
                      <a:pt x="822" y="5"/>
                      <a:pt x="820" y="7"/>
                      <a:pt x="820" y="10"/>
                    </a:cubicBezTo>
                    <a:lnTo>
                      <a:pt x="820" y="269"/>
                    </a:lnTo>
                    <a:cubicBezTo>
                      <a:pt x="820" y="271"/>
                      <a:pt x="822" y="274"/>
                      <a:pt x="825" y="274"/>
                    </a:cubicBezTo>
                    <a:lnTo>
                      <a:pt x="874" y="274"/>
                    </a:lnTo>
                    <a:cubicBezTo>
                      <a:pt x="877" y="274"/>
                      <a:pt x="879" y="271"/>
                      <a:pt x="879" y="269"/>
                    </a:cubicBezTo>
                    <a:lnTo>
                      <a:pt x="879" y="104"/>
                    </a:lnTo>
                    <a:lnTo>
                      <a:pt x="881" y="104"/>
                    </a:lnTo>
                    <a:cubicBezTo>
                      <a:pt x="881" y="104"/>
                      <a:pt x="886" y="117"/>
                      <a:pt x="896" y="133"/>
                    </a:cubicBezTo>
                    <a:lnTo>
                      <a:pt x="974" y="244"/>
                    </a:lnTo>
                    <a:lnTo>
                      <a:pt x="1052" y="133"/>
                    </a:lnTo>
                    <a:cubicBezTo>
                      <a:pt x="1062" y="117"/>
                      <a:pt x="1068" y="104"/>
                      <a:pt x="1068" y="104"/>
                    </a:cubicBezTo>
                    <a:lnTo>
                      <a:pt x="1069" y="104"/>
                    </a:lnTo>
                    <a:lnTo>
                      <a:pt x="1069" y="269"/>
                    </a:lnTo>
                    <a:cubicBezTo>
                      <a:pt x="1069" y="271"/>
                      <a:pt x="1072" y="274"/>
                      <a:pt x="1074" y="274"/>
                    </a:cubicBezTo>
                    <a:lnTo>
                      <a:pt x="1123" y="274"/>
                    </a:lnTo>
                    <a:cubicBezTo>
                      <a:pt x="1126" y="274"/>
                      <a:pt x="1129" y="271"/>
                      <a:pt x="1129" y="269"/>
                    </a:cubicBezTo>
                    <a:lnTo>
                      <a:pt x="1129" y="10"/>
                    </a:lnTo>
                    <a:cubicBezTo>
                      <a:pt x="1129" y="7"/>
                      <a:pt x="1126" y="5"/>
                      <a:pt x="1123" y="5"/>
                    </a:cubicBezTo>
                    <a:lnTo>
                      <a:pt x="1085" y="5"/>
                    </a:lnTo>
                    <a:close/>
                    <a:moveTo>
                      <a:pt x="1250" y="10"/>
                    </a:moveTo>
                    <a:cubicBezTo>
                      <a:pt x="1250" y="7"/>
                      <a:pt x="1248" y="5"/>
                      <a:pt x="1245" y="5"/>
                    </a:cubicBezTo>
                    <a:lnTo>
                      <a:pt x="1196" y="5"/>
                    </a:lnTo>
                    <a:cubicBezTo>
                      <a:pt x="1193" y="5"/>
                      <a:pt x="1191" y="7"/>
                      <a:pt x="1191" y="10"/>
                    </a:cubicBezTo>
                    <a:lnTo>
                      <a:pt x="1191" y="269"/>
                    </a:lnTo>
                    <a:cubicBezTo>
                      <a:pt x="1191" y="271"/>
                      <a:pt x="1193" y="274"/>
                      <a:pt x="1196" y="274"/>
                    </a:cubicBezTo>
                    <a:lnTo>
                      <a:pt x="1245" y="274"/>
                    </a:lnTo>
                    <a:cubicBezTo>
                      <a:pt x="1248" y="274"/>
                      <a:pt x="1250" y="271"/>
                      <a:pt x="1250" y="269"/>
                    </a:cubicBezTo>
                    <a:lnTo>
                      <a:pt x="1250" y="10"/>
                    </a:lnTo>
                    <a:close/>
                    <a:moveTo>
                      <a:pt x="1517" y="145"/>
                    </a:moveTo>
                    <a:cubicBezTo>
                      <a:pt x="1517" y="200"/>
                      <a:pt x="1491" y="227"/>
                      <a:pt x="1443" y="227"/>
                    </a:cubicBezTo>
                    <a:cubicBezTo>
                      <a:pt x="1395" y="227"/>
                      <a:pt x="1369" y="200"/>
                      <a:pt x="1369" y="145"/>
                    </a:cubicBezTo>
                    <a:lnTo>
                      <a:pt x="1369" y="10"/>
                    </a:lnTo>
                    <a:cubicBezTo>
                      <a:pt x="1369" y="7"/>
                      <a:pt x="1366" y="5"/>
                      <a:pt x="1363" y="5"/>
                    </a:cubicBezTo>
                    <a:lnTo>
                      <a:pt x="1314" y="5"/>
                    </a:lnTo>
                    <a:cubicBezTo>
                      <a:pt x="1312" y="5"/>
                      <a:pt x="1309" y="7"/>
                      <a:pt x="1309" y="10"/>
                    </a:cubicBezTo>
                    <a:lnTo>
                      <a:pt x="1309" y="145"/>
                    </a:lnTo>
                    <a:cubicBezTo>
                      <a:pt x="1309" y="232"/>
                      <a:pt x="1363" y="279"/>
                      <a:pt x="1443" y="279"/>
                    </a:cubicBezTo>
                    <a:cubicBezTo>
                      <a:pt x="1524" y="279"/>
                      <a:pt x="1577" y="232"/>
                      <a:pt x="1577" y="145"/>
                    </a:cubicBezTo>
                    <a:lnTo>
                      <a:pt x="1577" y="10"/>
                    </a:lnTo>
                    <a:cubicBezTo>
                      <a:pt x="1577" y="7"/>
                      <a:pt x="1574" y="5"/>
                      <a:pt x="1572" y="5"/>
                    </a:cubicBezTo>
                    <a:lnTo>
                      <a:pt x="1523" y="5"/>
                    </a:lnTo>
                    <a:cubicBezTo>
                      <a:pt x="1520" y="5"/>
                      <a:pt x="1517" y="7"/>
                      <a:pt x="1517" y="10"/>
                    </a:cubicBezTo>
                    <a:lnTo>
                      <a:pt x="1517" y="145"/>
                    </a:lnTo>
                    <a:close/>
                    <a:moveTo>
                      <a:pt x="1901" y="5"/>
                    </a:moveTo>
                    <a:cubicBezTo>
                      <a:pt x="1898" y="5"/>
                      <a:pt x="1895" y="6"/>
                      <a:pt x="1893" y="9"/>
                    </a:cubicBezTo>
                    <a:lnTo>
                      <a:pt x="1791" y="155"/>
                    </a:lnTo>
                    <a:lnTo>
                      <a:pt x="1790" y="155"/>
                    </a:lnTo>
                    <a:lnTo>
                      <a:pt x="1688" y="9"/>
                    </a:lnTo>
                    <a:cubicBezTo>
                      <a:pt x="1686" y="6"/>
                      <a:pt x="1683" y="5"/>
                      <a:pt x="1680" y="5"/>
                    </a:cubicBezTo>
                    <a:lnTo>
                      <a:pt x="1641" y="5"/>
                    </a:lnTo>
                    <a:cubicBezTo>
                      <a:pt x="1639" y="5"/>
                      <a:pt x="1636" y="7"/>
                      <a:pt x="1636" y="10"/>
                    </a:cubicBezTo>
                    <a:lnTo>
                      <a:pt x="1636" y="269"/>
                    </a:lnTo>
                    <a:cubicBezTo>
                      <a:pt x="1636" y="271"/>
                      <a:pt x="1639" y="274"/>
                      <a:pt x="1641" y="274"/>
                    </a:cubicBezTo>
                    <a:lnTo>
                      <a:pt x="1690" y="274"/>
                    </a:lnTo>
                    <a:cubicBezTo>
                      <a:pt x="1693" y="274"/>
                      <a:pt x="1695" y="271"/>
                      <a:pt x="1695" y="269"/>
                    </a:cubicBezTo>
                    <a:lnTo>
                      <a:pt x="1695" y="104"/>
                    </a:lnTo>
                    <a:lnTo>
                      <a:pt x="1697" y="104"/>
                    </a:lnTo>
                    <a:cubicBezTo>
                      <a:pt x="1697" y="104"/>
                      <a:pt x="1702" y="117"/>
                      <a:pt x="1713" y="133"/>
                    </a:cubicBezTo>
                    <a:lnTo>
                      <a:pt x="1790" y="244"/>
                    </a:lnTo>
                    <a:lnTo>
                      <a:pt x="1868" y="133"/>
                    </a:lnTo>
                    <a:cubicBezTo>
                      <a:pt x="1879" y="117"/>
                      <a:pt x="1884" y="104"/>
                      <a:pt x="1884" y="104"/>
                    </a:cubicBezTo>
                    <a:lnTo>
                      <a:pt x="1885" y="104"/>
                    </a:lnTo>
                    <a:lnTo>
                      <a:pt x="1885" y="269"/>
                    </a:lnTo>
                    <a:cubicBezTo>
                      <a:pt x="1885" y="271"/>
                      <a:pt x="1888" y="274"/>
                      <a:pt x="1891" y="274"/>
                    </a:cubicBezTo>
                    <a:lnTo>
                      <a:pt x="1940" y="274"/>
                    </a:lnTo>
                    <a:cubicBezTo>
                      <a:pt x="1942" y="274"/>
                      <a:pt x="1945" y="271"/>
                      <a:pt x="1945" y="269"/>
                    </a:cubicBezTo>
                    <a:lnTo>
                      <a:pt x="1945" y="10"/>
                    </a:lnTo>
                    <a:cubicBezTo>
                      <a:pt x="1945" y="7"/>
                      <a:pt x="1942" y="5"/>
                      <a:pt x="1940" y="5"/>
                    </a:cubicBezTo>
                    <a:lnTo>
                      <a:pt x="1901" y="5"/>
                    </a:lnTo>
                    <a:close/>
                    <a:moveTo>
                      <a:pt x="2244" y="274"/>
                    </a:moveTo>
                    <a:cubicBezTo>
                      <a:pt x="2246" y="274"/>
                      <a:pt x="2249" y="271"/>
                      <a:pt x="2249" y="269"/>
                    </a:cubicBezTo>
                    <a:lnTo>
                      <a:pt x="2249" y="205"/>
                    </a:lnTo>
                    <a:lnTo>
                      <a:pt x="2307" y="205"/>
                    </a:lnTo>
                    <a:cubicBezTo>
                      <a:pt x="2368" y="205"/>
                      <a:pt x="2415" y="168"/>
                      <a:pt x="2415" y="106"/>
                    </a:cubicBezTo>
                    <a:cubicBezTo>
                      <a:pt x="2415" y="44"/>
                      <a:pt x="2370" y="5"/>
                      <a:pt x="2307" y="5"/>
                    </a:cubicBezTo>
                    <a:lnTo>
                      <a:pt x="2195" y="5"/>
                    </a:lnTo>
                    <a:cubicBezTo>
                      <a:pt x="2192" y="5"/>
                      <a:pt x="2189" y="7"/>
                      <a:pt x="2189" y="10"/>
                    </a:cubicBezTo>
                    <a:lnTo>
                      <a:pt x="2189" y="269"/>
                    </a:lnTo>
                    <a:cubicBezTo>
                      <a:pt x="2189" y="271"/>
                      <a:pt x="2192" y="274"/>
                      <a:pt x="2195" y="274"/>
                    </a:cubicBezTo>
                    <a:lnTo>
                      <a:pt x="2244" y="274"/>
                    </a:lnTo>
                    <a:close/>
                    <a:moveTo>
                      <a:pt x="2302" y="56"/>
                    </a:moveTo>
                    <a:cubicBezTo>
                      <a:pt x="2334" y="56"/>
                      <a:pt x="2356" y="75"/>
                      <a:pt x="2356" y="106"/>
                    </a:cubicBezTo>
                    <a:cubicBezTo>
                      <a:pt x="2356" y="136"/>
                      <a:pt x="2336" y="156"/>
                      <a:pt x="2302" y="156"/>
                    </a:cubicBezTo>
                    <a:lnTo>
                      <a:pt x="2249" y="156"/>
                    </a:lnTo>
                    <a:lnTo>
                      <a:pt x="2249" y="56"/>
                    </a:lnTo>
                    <a:lnTo>
                      <a:pt x="2302" y="56"/>
                    </a:lnTo>
                    <a:close/>
                    <a:moveTo>
                      <a:pt x="2458" y="269"/>
                    </a:moveTo>
                    <a:cubicBezTo>
                      <a:pt x="2458" y="271"/>
                      <a:pt x="2461" y="274"/>
                      <a:pt x="2463" y="274"/>
                    </a:cubicBezTo>
                    <a:lnTo>
                      <a:pt x="2512" y="274"/>
                    </a:lnTo>
                    <a:cubicBezTo>
                      <a:pt x="2515" y="274"/>
                      <a:pt x="2517" y="271"/>
                      <a:pt x="2517" y="269"/>
                    </a:cubicBezTo>
                    <a:lnTo>
                      <a:pt x="2517" y="190"/>
                    </a:lnTo>
                    <a:lnTo>
                      <a:pt x="2574" y="190"/>
                    </a:lnTo>
                    <a:lnTo>
                      <a:pt x="2627" y="270"/>
                    </a:lnTo>
                    <a:cubicBezTo>
                      <a:pt x="2629" y="272"/>
                      <a:pt x="2632" y="274"/>
                      <a:pt x="2634" y="274"/>
                    </a:cubicBezTo>
                    <a:lnTo>
                      <a:pt x="2692" y="274"/>
                    </a:lnTo>
                    <a:cubicBezTo>
                      <a:pt x="2695" y="274"/>
                      <a:pt x="2696" y="273"/>
                      <a:pt x="2696" y="271"/>
                    </a:cubicBezTo>
                    <a:cubicBezTo>
                      <a:pt x="2696" y="270"/>
                      <a:pt x="2695" y="268"/>
                      <a:pt x="2693" y="265"/>
                    </a:cubicBezTo>
                    <a:lnTo>
                      <a:pt x="2649" y="199"/>
                    </a:lnTo>
                    <a:cubicBezTo>
                      <a:pt x="2643" y="189"/>
                      <a:pt x="2635" y="181"/>
                      <a:pt x="2635" y="181"/>
                    </a:cubicBezTo>
                    <a:lnTo>
                      <a:pt x="2635" y="180"/>
                    </a:lnTo>
                    <a:cubicBezTo>
                      <a:pt x="2670" y="167"/>
                      <a:pt x="2694" y="140"/>
                      <a:pt x="2694" y="99"/>
                    </a:cubicBezTo>
                    <a:cubicBezTo>
                      <a:pt x="2694" y="40"/>
                      <a:pt x="2649" y="5"/>
                      <a:pt x="2585" y="5"/>
                    </a:cubicBezTo>
                    <a:lnTo>
                      <a:pt x="2463" y="5"/>
                    </a:lnTo>
                    <a:cubicBezTo>
                      <a:pt x="2461" y="5"/>
                      <a:pt x="2458" y="7"/>
                      <a:pt x="2458" y="10"/>
                    </a:cubicBezTo>
                    <a:lnTo>
                      <a:pt x="2458" y="269"/>
                    </a:lnTo>
                    <a:close/>
                    <a:moveTo>
                      <a:pt x="2581" y="56"/>
                    </a:moveTo>
                    <a:cubicBezTo>
                      <a:pt x="2614" y="56"/>
                      <a:pt x="2635" y="72"/>
                      <a:pt x="2635" y="99"/>
                    </a:cubicBezTo>
                    <a:cubicBezTo>
                      <a:pt x="2635" y="125"/>
                      <a:pt x="2614" y="141"/>
                      <a:pt x="2581" y="141"/>
                    </a:cubicBezTo>
                    <a:lnTo>
                      <a:pt x="2517" y="141"/>
                    </a:lnTo>
                    <a:lnTo>
                      <a:pt x="2517" y="56"/>
                    </a:lnTo>
                    <a:lnTo>
                      <a:pt x="2581" y="56"/>
                    </a:lnTo>
                    <a:close/>
                    <a:moveTo>
                      <a:pt x="2874" y="0"/>
                    </a:moveTo>
                    <a:cubicBezTo>
                      <a:pt x="2796" y="0"/>
                      <a:pt x="2730" y="56"/>
                      <a:pt x="2730" y="139"/>
                    </a:cubicBezTo>
                    <a:cubicBezTo>
                      <a:pt x="2730" y="224"/>
                      <a:pt x="2796" y="279"/>
                      <a:pt x="2874" y="279"/>
                    </a:cubicBezTo>
                    <a:cubicBezTo>
                      <a:pt x="2953" y="279"/>
                      <a:pt x="3019" y="224"/>
                      <a:pt x="3019" y="139"/>
                    </a:cubicBezTo>
                    <a:cubicBezTo>
                      <a:pt x="3019" y="56"/>
                      <a:pt x="2953" y="0"/>
                      <a:pt x="2874" y="0"/>
                    </a:cubicBezTo>
                    <a:close/>
                    <a:moveTo>
                      <a:pt x="2874" y="51"/>
                    </a:moveTo>
                    <a:cubicBezTo>
                      <a:pt x="2921" y="51"/>
                      <a:pt x="2960" y="85"/>
                      <a:pt x="2960" y="139"/>
                    </a:cubicBezTo>
                    <a:cubicBezTo>
                      <a:pt x="2960" y="194"/>
                      <a:pt x="2921" y="227"/>
                      <a:pt x="2874" y="227"/>
                    </a:cubicBezTo>
                    <a:cubicBezTo>
                      <a:pt x="2828" y="227"/>
                      <a:pt x="2789" y="194"/>
                      <a:pt x="2789" y="139"/>
                    </a:cubicBezTo>
                    <a:cubicBezTo>
                      <a:pt x="2789" y="85"/>
                      <a:pt x="2828" y="51"/>
                      <a:pt x="2874" y="51"/>
                    </a:cubicBezTo>
                    <a:close/>
                    <a:moveTo>
                      <a:pt x="3184" y="274"/>
                    </a:moveTo>
                    <a:cubicBezTo>
                      <a:pt x="3276" y="274"/>
                      <a:pt x="3329" y="221"/>
                      <a:pt x="3329" y="139"/>
                    </a:cubicBezTo>
                    <a:cubicBezTo>
                      <a:pt x="3329" y="57"/>
                      <a:pt x="3267" y="5"/>
                      <a:pt x="3184" y="5"/>
                    </a:cubicBezTo>
                    <a:lnTo>
                      <a:pt x="3073" y="5"/>
                    </a:lnTo>
                    <a:cubicBezTo>
                      <a:pt x="3070" y="5"/>
                      <a:pt x="3068" y="7"/>
                      <a:pt x="3068" y="10"/>
                    </a:cubicBezTo>
                    <a:lnTo>
                      <a:pt x="3068" y="269"/>
                    </a:lnTo>
                    <a:cubicBezTo>
                      <a:pt x="3068" y="271"/>
                      <a:pt x="3070" y="274"/>
                      <a:pt x="3073" y="274"/>
                    </a:cubicBezTo>
                    <a:lnTo>
                      <a:pt x="3184" y="274"/>
                    </a:lnTo>
                    <a:close/>
                    <a:moveTo>
                      <a:pt x="3184" y="56"/>
                    </a:moveTo>
                    <a:cubicBezTo>
                      <a:pt x="3233" y="56"/>
                      <a:pt x="3269" y="88"/>
                      <a:pt x="3269" y="139"/>
                    </a:cubicBezTo>
                    <a:cubicBezTo>
                      <a:pt x="3269" y="190"/>
                      <a:pt x="3240" y="223"/>
                      <a:pt x="3184" y="223"/>
                    </a:cubicBezTo>
                    <a:lnTo>
                      <a:pt x="3127" y="223"/>
                    </a:lnTo>
                    <a:lnTo>
                      <a:pt x="3127" y="56"/>
                    </a:lnTo>
                    <a:lnTo>
                      <a:pt x="3184" y="56"/>
                    </a:lnTo>
                    <a:close/>
                    <a:moveTo>
                      <a:pt x="3583" y="145"/>
                    </a:moveTo>
                    <a:cubicBezTo>
                      <a:pt x="3583" y="200"/>
                      <a:pt x="3556" y="227"/>
                      <a:pt x="3508" y="227"/>
                    </a:cubicBezTo>
                    <a:cubicBezTo>
                      <a:pt x="3460" y="227"/>
                      <a:pt x="3434" y="200"/>
                      <a:pt x="3434" y="145"/>
                    </a:cubicBezTo>
                    <a:lnTo>
                      <a:pt x="3434" y="10"/>
                    </a:lnTo>
                    <a:cubicBezTo>
                      <a:pt x="3434" y="7"/>
                      <a:pt x="3431" y="5"/>
                      <a:pt x="3429" y="5"/>
                    </a:cubicBezTo>
                    <a:lnTo>
                      <a:pt x="3380" y="5"/>
                    </a:lnTo>
                    <a:cubicBezTo>
                      <a:pt x="3377" y="5"/>
                      <a:pt x="3374" y="7"/>
                      <a:pt x="3374" y="10"/>
                    </a:cubicBezTo>
                    <a:lnTo>
                      <a:pt x="3374" y="145"/>
                    </a:lnTo>
                    <a:cubicBezTo>
                      <a:pt x="3374" y="232"/>
                      <a:pt x="3428" y="279"/>
                      <a:pt x="3508" y="279"/>
                    </a:cubicBezTo>
                    <a:cubicBezTo>
                      <a:pt x="3589" y="279"/>
                      <a:pt x="3642" y="232"/>
                      <a:pt x="3642" y="145"/>
                    </a:cubicBezTo>
                    <a:lnTo>
                      <a:pt x="3642" y="10"/>
                    </a:lnTo>
                    <a:cubicBezTo>
                      <a:pt x="3642" y="7"/>
                      <a:pt x="3639" y="5"/>
                      <a:pt x="3637" y="5"/>
                    </a:cubicBezTo>
                    <a:lnTo>
                      <a:pt x="3588" y="5"/>
                    </a:lnTo>
                    <a:cubicBezTo>
                      <a:pt x="3585" y="5"/>
                      <a:pt x="3583" y="7"/>
                      <a:pt x="3583" y="10"/>
                    </a:cubicBezTo>
                    <a:lnTo>
                      <a:pt x="3583" y="145"/>
                    </a:lnTo>
                    <a:close/>
                    <a:moveTo>
                      <a:pt x="3953" y="113"/>
                    </a:moveTo>
                    <a:cubicBezTo>
                      <a:pt x="3957" y="113"/>
                      <a:pt x="3960" y="111"/>
                      <a:pt x="3960" y="107"/>
                    </a:cubicBezTo>
                    <a:cubicBezTo>
                      <a:pt x="3960" y="54"/>
                      <a:pt x="3912" y="0"/>
                      <a:pt x="3829" y="0"/>
                    </a:cubicBezTo>
                    <a:cubicBezTo>
                      <a:pt x="3750" y="0"/>
                      <a:pt x="3687" y="57"/>
                      <a:pt x="3687" y="139"/>
                    </a:cubicBezTo>
                    <a:cubicBezTo>
                      <a:pt x="3687" y="222"/>
                      <a:pt x="3750" y="279"/>
                      <a:pt x="3829" y="279"/>
                    </a:cubicBezTo>
                    <a:cubicBezTo>
                      <a:pt x="3907" y="279"/>
                      <a:pt x="3960" y="234"/>
                      <a:pt x="3960" y="176"/>
                    </a:cubicBezTo>
                    <a:cubicBezTo>
                      <a:pt x="3960" y="172"/>
                      <a:pt x="3956" y="169"/>
                      <a:pt x="3952" y="169"/>
                    </a:cubicBezTo>
                    <a:lnTo>
                      <a:pt x="3908" y="169"/>
                    </a:lnTo>
                    <a:cubicBezTo>
                      <a:pt x="3903" y="169"/>
                      <a:pt x="3901" y="171"/>
                      <a:pt x="3900" y="177"/>
                    </a:cubicBezTo>
                    <a:cubicBezTo>
                      <a:pt x="3895" y="207"/>
                      <a:pt x="3869" y="227"/>
                      <a:pt x="3829" y="227"/>
                    </a:cubicBezTo>
                    <a:cubicBezTo>
                      <a:pt x="3782" y="227"/>
                      <a:pt x="3747" y="191"/>
                      <a:pt x="3747" y="139"/>
                    </a:cubicBezTo>
                    <a:cubicBezTo>
                      <a:pt x="3747" y="87"/>
                      <a:pt x="3784" y="51"/>
                      <a:pt x="3829" y="51"/>
                    </a:cubicBezTo>
                    <a:cubicBezTo>
                      <a:pt x="3868" y="51"/>
                      <a:pt x="3896" y="75"/>
                      <a:pt x="3900" y="106"/>
                    </a:cubicBezTo>
                    <a:cubicBezTo>
                      <a:pt x="3901" y="111"/>
                      <a:pt x="3903" y="113"/>
                      <a:pt x="3908" y="113"/>
                    </a:cubicBezTo>
                    <a:lnTo>
                      <a:pt x="3953" y="113"/>
                    </a:lnTo>
                    <a:close/>
                    <a:moveTo>
                      <a:pt x="4082" y="56"/>
                    </a:moveTo>
                    <a:lnTo>
                      <a:pt x="4082" y="269"/>
                    </a:lnTo>
                    <a:cubicBezTo>
                      <a:pt x="4082" y="271"/>
                      <a:pt x="4085" y="274"/>
                      <a:pt x="4087" y="274"/>
                    </a:cubicBezTo>
                    <a:lnTo>
                      <a:pt x="4136" y="274"/>
                    </a:lnTo>
                    <a:cubicBezTo>
                      <a:pt x="4139" y="274"/>
                      <a:pt x="4142" y="271"/>
                      <a:pt x="4142" y="269"/>
                    </a:cubicBezTo>
                    <a:lnTo>
                      <a:pt x="4142" y="56"/>
                    </a:lnTo>
                    <a:lnTo>
                      <a:pt x="4236" y="56"/>
                    </a:lnTo>
                    <a:cubicBezTo>
                      <a:pt x="4239" y="56"/>
                      <a:pt x="4242" y="52"/>
                      <a:pt x="4242" y="49"/>
                    </a:cubicBezTo>
                    <a:lnTo>
                      <a:pt x="4242" y="11"/>
                    </a:lnTo>
                    <a:cubicBezTo>
                      <a:pt x="4242" y="8"/>
                      <a:pt x="4239" y="5"/>
                      <a:pt x="4236" y="5"/>
                    </a:cubicBezTo>
                    <a:lnTo>
                      <a:pt x="3988" y="5"/>
                    </a:lnTo>
                    <a:cubicBezTo>
                      <a:pt x="3985" y="5"/>
                      <a:pt x="3981" y="8"/>
                      <a:pt x="3981" y="11"/>
                    </a:cubicBezTo>
                    <a:lnTo>
                      <a:pt x="3981" y="49"/>
                    </a:lnTo>
                    <a:cubicBezTo>
                      <a:pt x="3981" y="52"/>
                      <a:pt x="3985" y="56"/>
                      <a:pt x="3988" y="56"/>
                    </a:cubicBezTo>
                    <a:lnTo>
                      <a:pt x="4082" y="56"/>
                    </a:lnTo>
                    <a:close/>
                    <a:moveTo>
                      <a:pt x="4272" y="183"/>
                    </a:moveTo>
                    <a:cubicBezTo>
                      <a:pt x="4268" y="183"/>
                      <a:pt x="4264" y="187"/>
                      <a:pt x="4264" y="191"/>
                    </a:cubicBezTo>
                    <a:lnTo>
                      <a:pt x="4264" y="195"/>
                    </a:lnTo>
                    <a:cubicBezTo>
                      <a:pt x="4264" y="239"/>
                      <a:pt x="4308" y="279"/>
                      <a:pt x="4388" y="279"/>
                    </a:cubicBezTo>
                    <a:cubicBezTo>
                      <a:pt x="4473" y="279"/>
                      <a:pt x="4509" y="231"/>
                      <a:pt x="4509" y="189"/>
                    </a:cubicBezTo>
                    <a:cubicBezTo>
                      <a:pt x="4509" y="152"/>
                      <a:pt x="4484" y="120"/>
                      <a:pt x="4423" y="115"/>
                    </a:cubicBezTo>
                    <a:lnTo>
                      <a:pt x="4355" y="109"/>
                    </a:lnTo>
                    <a:cubicBezTo>
                      <a:pt x="4331" y="107"/>
                      <a:pt x="4323" y="98"/>
                      <a:pt x="4323" y="86"/>
                    </a:cubicBezTo>
                    <a:cubicBezTo>
                      <a:pt x="4323" y="67"/>
                      <a:pt x="4344" y="51"/>
                      <a:pt x="4381" y="51"/>
                    </a:cubicBezTo>
                    <a:cubicBezTo>
                      <a:pt x="4419" y="51"/>
                      <a:pt x="4434" y="67"/>
                      <a:pt x="4437" y="82"/>
                    </a:cubicBezTo>
                    <a:cubicBezTo>
                      <a:pt x="4438" y="88"/>
                      <a:pt x="4440" y="89"/>
                      <a:pt x="4445" y="89"/>
                    </a:cubicBezTo>
                    <a:lnTo>
                      <a:pt x="4488" y="89"/>
                    </a:lnTo>
                    <a:cubicBezTo>
                      <a:pt x="4493" y="89"/>
                      <a:pt x="4496" y="85"/>
                      <a:pt x="4496" y="81"/>
                    </a:cubicBezTo>
                    <a:cubicBezTo>
                      <a:pt x="4496" y="38"/>
                      <a:pt x="4461" y="0"/>
                      <a:pt x="4381" y="0"/>
                    </a:cubicBezTo>
                    <a:cubicBezTo>
                      <a:pt x="4304" y="0"/>
                      <a:pt x="4264" y="43"/>
                      <a:pt x="4264" y="90"/>
                    </a:cubicBezTo>
                    <a:cubicBezTo>
                      <a:pt x="4264" y="130"/>
                      <a:pt x="4292" y="155"/>
                      <a:pt x="4346" y="160"/>
                    </a:cubicBezTo>
                    <a:lnTo>
                      <a:pt x="4414" y="166"/>
                    </a:lnTo>
                    <a:cubicBezTo>
                      <a:pt x="4440" y="168"/>
                      <a:pt x="4449" y="179"/>
                      <a:pt x="4449" y="192"/>
                    </a:cubicBezTo>
                    <a:cubicBezTo>
                      <a:pt x="4449" y="211"/>
                      <a:pt x="4430" y="227"/>
                      <a:pt x="4388" y="227"/>
                    </a:cubicBezTo>
                    <a:cubicBezTo>
                      <a:pt x="4347" y="227"/>
                      <a:pt x="4328" y="213"/>
                      <a:pt x="4323" y="190"/>
                    </a:cubicBezTo>
                    <a:cubicBezTo>
                      <a:pt x="4323" y="186"/>
                      <a:pt x="4320" y="183"/>
                      <a:pt x="4315" y="183"/>
                    </a:cubicBezTo>
                    <a:lnTo>
                      <a:pt x="4272" y="183"/>
                    </a:lnTo>
                    <a:close/>
                    <a:moveTo>
                      <a:pt x="4794" y="274"/>
                    </a:moveTo>
                    <a:cubicBezTo>
                      <a:pt x="4796" y="274"/>
                      <a:pt x="4799" y="271"/>
                      <a:pt x="4799" y="269"/>
                    </a:cubicBezTo>
                    <a:lnTo>
                      <a:pt x="4799" y="174"/>
                    </a:lnTo>
                    <a:lnTo>
                      <a:pt x="4927" y="174"/>
                    </a:lnTo>
                    <a:cubicBezTo>
                      <a:pt x="4929" y="174"/>
                      <a:pt x="4933" y="171"/>
                      <a:pt x="4933" y="168"/>
                    </a:cubicBezTo>
                    <a:lnTo>
                      <a:pt x="4933" y="129"/>
                    </a:lnTo>
                    <a:cubicBezTo>
                      <a:pt x="4933" y="127"/>
                      <a:pt x="4929" y="123"/>
                      <a:pt x="4927" y="123"/>
                    </a:cubicBezTo>
                    <a:lnTo>
                      <a:pt x="4799" y="123"/>
                    </a:lnTo>
                    <a:lnTo>
                      <a:pt x="4799" y="56"/>
                    </a:lnTo>
                    <a:lnTo>
                      <a:pt x="4942" y="56"/>
                    </a:lnTo>
                    <a:cubicBezTo>
                      <a:pt x="4944" y="56"/>
                      <a:pt x="4948" y="52"/>
                      <a:pt x="4948" y="49"/>
                    </a:cubicBezTo>
                    <a:lnTo>
                      <a:pt x="4948" y="11"/>
                    </a:lnTo>
                    <a:cubicBezTo>
                      <a:pt x="4948" y="8"/>
                      <a:pt x="4944" y="5"/>
                      <a:pt x="4942" y="5"/>
                    </a:cubicBezTo>
                    <a:lnTo>
                      <a:pt x="4745" y="5"/>
                    </a:lnTo>
                    <a:cubicBezTo>
                      <a:pt x="4742" y="5"/>
                      <a:pt x="4740" y="7"/>
                      <a:pt x="4740" y="10"/>
                    </a:cubicBezTo>
                    <a:lnTo>
                      <a:pt x="4740" y="269"/>
                    </a:lnTo>
                    <a:cubicBezTo>
                      <a:pt x="4740" y="271"/>
                      <a:pt x="4742" y="274"/>
                      <a:pt x="4745" y="274"/>
                    </a:cubicBezTo>
                    <a:lnTo>
                      <a:pt x="4794" y="274"/>
                    </a:lnTo>
                    <a:close/>
                    <a:moveTo>
                      <a:pt x="5121" y="0"/>
                    </a:moveTo>
                    <a:cubicBezTo>
                      <a:pt x="5043" y="0"/>
                      <a:pt x="4977" y="56"/>
                      <a:pt x="4977" y="139"/>
                    </a:cubicBezTo>
                    <a:cubicBezTo>
                      <a:pt x="4977" y="224"/>
                      <a:pt x="5043" y="279"/>
                      <a:pt x="5121" y="279"/>
                    </a:cubicBezTo>
                    <a:cubicBezTo>
                      <a:pt x="5200" y="279"/>
                      <a:pt x="5266" y="224"/>
                      <a:pt x="5266" y="139"/>
                    </a:cubicBezTo>
                    <a:cubicBezTo>
                      <a:pt x="5266" y="56"/>
                      <a:pt x="5200" y="0"/>
                      <a:pt x="5121" y="0"/>
                    </a:cubicBezTo>
                    <a:close/>
                    <a:moveTo>
                      <a:pt x="5121" y="51"/>
                    </a:moveTo>
                    <a:cubicBezTo>
                      <a:pt x="5168" y="51"/>
                      <a:pt x="5207" y="85"/>
                      <a:pt x="5207" y="139"/>
                    </a:cubicBezTo>
                    <a:cubicBezTo>
                      <a:pt x="5207" y="194"/>
                      <a:pt x="5168" y="227"/>
                      <a:pt x="5121" y="227"/>
                    </a:cubicBezTo>
                    <a:cubicBezTo>
                      <a:pt x="5075" y="227"/>
                      <a:pt x="5036" y="194"/>
                      <a:pt x="5036" y="139"/>
                    </a:cubicBezTo>
                    <a:cubicBezTo>
                      <a:pt x="5036" y="85"/>
                      <a:pt x="5075" y="51"/>
                      <a:pt x="5121" y="51"/>
                    </a:cubicBezTo>
                    <a:close/>
                    <a:moveTo>
                      <a:pt x="5315" y="269"/>
                    </a:moveTo>
                    <a:cubicBezTo>
                      <a:pt x="5315" y="271"/>
                      <a:pt x="5317" y="274"/>
                      <a:pt x="5320" y="274"/>
                    </a:cubicBezTo>
                    <a:lnTo>
                      <a:pt x="5369" y="274"/>
                    </a:lnTo>
                    <a:cubicBezTo>
                      <a:pt x="5372" y="274"/>
                      <a:pt x="5374" y="271"/>
                      <a:pt x="5374" y="269"/>
                    </a:cubicBezTo>
                    <a:lnTo>
                      <a:pt x="5374" y="190"/>
                    </a:lnTo>
                    <a:lnTo>
                      <a:pt x="5431" y="190"/>
                    </a:lnTo>
                    <a:lnTo>
                      <a:pt x="5484" y="270"/>
                    </a:lnTo>
                    <a:cubicBezTo>
                      <a:pt x="5486" y="272"/>
                      <a:pt x="5489" y="274"/>
                      <a:pt x="5491" y="274"/>
                    </a:cubicBezTo>
                    <a:lnTo>
                      <a:pt x="5549" y="274"/>
                    </a:lnTo>
                    <a:cubicBezTo>
                      <a:pt x="5552" y="274"/>
                      <a:pt x="5553" y="273"/>
                      <a:pt x="5553" y="271"/>
                    </a:cubicBezTo>
                    <a:cubicBezTo>
                      <a:pt x="5553" y="270"/>
                      <a:pt x="5552" y="268"/>
                      <a:pt x="5550" y="265"/>
                    </a:cubicBezTo>
                    <a:lnTo>
                      <a:pt x="5506" y="199"/>
                    </a:lnTo>
                    <a:cubicBezTo>
                      <a:pt x="5500" y="189"/>
                      <a:pt x="5492" y="181"/>
                      <a:pt x="5492" y="181"/>
                    </a:cubicBezTo>
                    <a:lnTo>
                      <a:pt x="5492" y="180"/>
                    </a:lnTo>
                    <a:cubicBezTo>
                      <a:pt x="5527" y="167"/>
                      <a:pt x="5551" y="140"/>
                      <a:pt x="5551" y="99"/>
                    </a:cubicBezTo>
                    <a:cubicBezTo>
                      <a:pt x="5551" y="40"/>
                      <a:pt x="5505" y="5"/>
                      <a:pt x="5442" y="5"/>
                    </a:cubicBezTo>
                    <a:lnTo>
                      <a:pt x="5320" y="5"/>
                    </a:lnTo>
                    <a:cubicBezTo>
                      <a:pt x="5317" y="5"/>
                      <a:pt x="5315" y="7"/>
                      <a:pt x="5315" y="10"/>
                    </a:cubicBezTo>
                    <a:lnTo>
                      <a:pt x="5315" y="269"/>
                    </a:lnTo>
                    <a:close/>
                    <a:moveTo>
                      <a:pt x="5438" y="56"/>
                    </a:moveTo>
                    <a:cubicBezTo>
                      <a:pt x="5470" y="56"/>
                      <a:pt x="5491" y="72"/>
                      <a:pt x="5491" y="99"/>
                    </a:cubicBezTo>
                    <a:cubicBezTo>
                      <a:pt x="5491" y="125"/>
                      <a:pt x="5470" y="141"/>
                      <a:pt x="5438" y="141"/>
                    </a:cubicBezTo>
                    <a:lnTo>
                      <a:pt x="5374" y="141"/>
                    </a:lnTo>
                    <a:lnTo>
                      <a:pt x="5374" y="56"/>
                    </a:lnTo>
                    <a:lnTo>
                      <a:pt x="5438" y="56"/>
                    </a:lnTo>
                    <a:close/>
                    <a:moveTo>
                      <a:pt x="5862" y="166"/>
                    </a:moveTo>
                    <a:lnTo>
                      <a:pt x="5862" y="269"/>
                    </a:lnTo>
                    <a:cubicBezTo>
                      <a:pt x="5862" y="271"/>
                      <a:pt x="5865" y="274"/>
                      <a:pt x="5868" y="274"/>
                    </a:cubicBezTo>
                    <a:lnTo>
                      <a:pt x="5917" y="274"/>
                    </a:lnTo>
                    <a:cubicBezTo>
                      <a:pt x="5919" y="274"/>
                      <a:pt x="5922" y="271"/>
                      <a:pt x="5922" y="269"/>
                    </a:cubicBezTo>
                    <a:lnTo>
                      <a:pt x="5922" y="166"/>
                    </a:lnTo>
                    <a:lnTo>
                      <a:pt x="6026" y="12"/>
                    </a:lnTo>
                    <a:cubicBezTo>
                      <a:pt x="6028" y="9"/>
                      <a:pt x="6029" y="8"/>
                      <a:pt x="6029" y="7"/>
                    </a:cubicBezTo>
                    <a:cubicBezTo>
                      <a:pt x="6029" y="6"/>
                      <a:pt x="6028" y="5"/>
                      <a:pt x="6026" y="5"/>
                    </a:cubicBezTo>
                    <a:lnTo>
                      <a:pt x="5970" y="5"/>
                    </a:lnTo>
                    <a:cubicBezTo>
                      <a:pt x="5965" y="5"/>
                      <a:pt x="5963" y="5"/>
                      <a:pt x="5960" y="10"/>
                    </a:cubicBezTo>
                    <a:lnTo>
                      <a:pt x="5915" y="75"/>
                    </a:lnTo>
                    <a:cubicBezTo>
                      <a:pt x="5905" y="89"/>
                      <a:pt x="5893" y="111"/>
                      <a:pt x="5893" y="111"/>
                    </a:cubicBezTo>
                    <a:lnTo>
                      <a:pt x="5891" y="111"/>
                    </a:lnTo>
                    <a:cubicBezTo>
                      <a:pt x="5891" y="111"/>
                      <a:pt x="5879" y="89"/>
                      <a:pt x="5869" y="75"/>
                    </a:cubicBezTo>
                    <a:lnTo>
                      <a:pt x="5824" y="10"/>
                    </a:lnTo>
                    <a:cubicBezTo>
                      <a:pt x="5821" y="5"/>
                      <a:pt x="5819" y="5"/>
                      <a:pt x="5814" y="5"/>
                    </a:cubicBezTo>
                    <a:lnTo>
                      <a:pt x="5758" y="5"/>
                    </a:lnTo>
                    <a:cubicBezTo>
                      <a:pt x="5757" y="5"/>
                      <a:pt x="5756" y="6"/>
                      <a:pt x="5756" y="7"/>
                    </a:cubicBezTo>
                    <a:cubicBezTo>
                      <a:pt x="5756" y="8"/>
                      <a:pt x="5756" y="9"/>
                      <a:pt x="5758" y="12"/>
                    </a:cubicBezTo>
                    <a:lnTo>
                      <a:pt x="5862" y="166"/>
                    </a:lnTo>
                    <a:close/>
                    <a:moveTo>
                      <a:pt x="6195" y="0"/>
                    </a:moveTo>
                    <a:cubicBezTo>
                      <a:pt x="6117" y="0"/>
                      <a:pt x="6050" y="56"/>
                      <a:pt x="6050" y="139"/>
                    </a:cubicBezTo>
                    <a:cubicBezTo>
                      <a:pt x="6050" y="224"/>
                      <a:pt x="6117" y="279"/>
                      <a:pt x="6195" y="279"/>
                    </a:cubicBezTo>
                    <a:cubicBezTo>
                      <a:pt x="6274" y="279"/>
                      <a:pt x="6340" y="224"/>
                      <a:pt x="6340" y="139"/>
                    </a:cubicBezTo>
                    <a:cubicBezTo>
                      <a:pt x="6340" y="56"/>
                      <a:pt x="6274" y="0"/>
                      <a:pt x="6195" y="0"/>
                    </a:cubicBezTo>
                    <a:close/>
                    <a:moveTo>
                      <a:pt x="6195" y="51"/>
                    </a:moveTo>
                    <a:cubicBezTo>
                      <a:pt x="6242" y="51"/>
                      <a:pt x="6281" y="85"/>
                      <a:pt x="6281" y="139"/>
                    </a:cubicBezTo>
                    <a:cubicBezTo>
                      <a:pt x="6281" y="194"/>
                      <a:pt x="6242" y="227"/>
                      <a:pt x="6195" y="227"/>
                    </a:cubicBezTo>
                    <a:cubicBezTo>
                      <a:pt x="6149" y="227"/>
                      <a:pt x="6110" y="194"/>
                      <a:pt x="6110" y="139"/>
                    </a:cubicBezTo>
                    <a:cubicBezTo>
                      <a:pt x="6110" y="85"/>
                      <a:pt x="6149" y="51"/>
                      <a:pt x="6195" y="51"/>
                    </a:cubicBezTo>
                    <a:close/>
                    <a:moveTo>
                      <a:pt x="6594" y="145"/>
                    </a:moveTo>
                    <a:cubicBezTo>
                      <a:pt x="6594" y="200"/>
                      <a:pt x="6567" y="227"/>
                      <a:pt x="6519" y="227"/>
                    </a:cubicBezTo>
                    <a:cubicBezTo>
                      <a:pt x="6472" y="227"/>
                      <a:pt x="6445" y="200"/>
                      <a:pt x="6445" y="145"/>
                    </a:cubicBezTo>
                    <a:lnTo>
                      <a:pt x="6445" y="10"/>
                    </a:lnTo>
                    <a:cubicBezTo>
                      <a:pt x="6445" y="7"/>
                      <a:pt x="6442" y="5"/>
                      <a:pt x="6440" y="5"/>
                    </a:cubicBezTo>
                    <a:lnTo>
                      <a:pt x="6391" y="5"/>
                    </a:lnTo>
                    <a:cubicBezTo>
                      <a:pt x="6388" y="5"/>
                      <a:pt x="6386" y="7"/>
                      <a:pt x="6386" y="10"/>
                    </a:cubicBezTo>
                    <a:lnTo>
                      <a:pt x="6386" y="145"/>
                    </a:lnTo>
                    <a:cubicBezTo>
                      <a:pt x="6386" y="232"/>
                      <a:pt x="6439" y="279"/>
                      <a:pt x="6519" y="279"/>
                    </a:cubicBezTo>
                    <a:cubicBezTo>
                      <a:pt x="6600" y="279"/>
                      <a:pt x="6653" y="232"/>
                      <a:pt x="6653" y="145"/>
                    </a:cubicBezTo>
                    <a:lnTo>
                      <a:pt x="6653" y="10"/>
                    </a:lnTo>
                    <a:cubicBezTo>
                      <a:pt x="6653" y="7"/>
                      <a:pt x="6651" y="5"/>
                      <a:pt x="6648" y="5"/>
                    </a:cubicBezTo>
                    <a:lnTo>
                      <a:pt x="6599" y="5"/>
                    </a:lnTo>
                    <a:cubicBezTo>
                      <a:pt x="6596" y="5"/>
                      <a:pt x="6594" y="7"/>
                      <a:pt x="6594" y="10"/>
                    </a:cubicBezTo>
                    <a:lnTo>
                      <a:pt x="6594" y="1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</p:grpSp>
      </p:grpSp>
      <p:pic>
        <p:nvPicPr>
          <p:cNvPr id="24" name="Obrázek 23">
            <a:extLst>
              <a:ext uri="{FF2B5EF4-FFF2-40B4-BE49-F238E27FC236}">
                <a16:creationId xmlns:a16="http://schemas.microsoft.com/office/drawing/2014/main" id="{B5896FCA-0AFE-89F6-C12F-831096C30B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029" y="2748108"/>
            <a:ext cx="3773714" cy="3773714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A2D7E20E-736F-3B21-1DB7-6655F58088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219" y="2175937"/>
            <a:ext cx="3212752" cy="4547419"/>
          </a:xfrm>
          <a:prstGeom prst="rect">
            <a:avLst/>
          </a:prstGeom>
        </p:spPr>
      </p:pic>
      <p:grpSp>
        <p:nvGrpSpPr>
          <p:cNvPr id="27" name="Skupina 26">
            <a:extLst>
              <a:ext uri="{FF2B5EF4-FFF2-40B4-BE49-F238E27FC236}">
                <a16:creationId xmlns:a16="http://schemas.microsoft.com/office/drawing/2014/main" id="{D04A2461-97E3-F9BF-D509-1EE1D2263C23}"/>
              </a:ext>
            </a:extLst>
          </p:cNvPr>
          <p:cNvGrpSpPr>
            <a:grpSpLocks noChangeAspect="1"/>
          </p:cNvGrpSpPr>
          <p:nvPr/>
        </p:nvGrpSpPr>
        <p:grpSpPr>
          <a:xfrm>
            <a:off x="8448020" y="4634965"/>
            <a:ext cx="2154773" cy="373191"/>
            <a:chOff x="7279059" y="4029290"/>
            <a:chExt cx="2915752" cy="504988"/>
          </a:xfrm>
          <a:solidFill>
            <a:srgbClr val="4F8C0D"/>
          </a:solidFill>
        </p:grpSpPr>
        <p:grpSp>
          <p:nvGrpSpPr>
            <p:cNvPr id="28" name="Skupina 27">
              <a:extLst>
                <a:ext uri="{FF2B5EF4-FFF2-40B4-BE49-F238E27FC236}">
                  <a16:creationId xmlns:a16="http://schemas.microsoft.com/office/drawing/2014/main" id="{E84A0B62-7043-3008-5BBA-8AE48651FD96}"/>
                </a:ext>
              </a:extLst>
            </p:cNvPr>
            <p:cNvGrpSpPr/>
            <p:nvPr/>
          </p:nvGrpSpPr>
          <p:grpSpPr>
            <a:xfrm>
              <a:off x="7279059" y="4029290"/>
              <a:ext cx="1112682" cy="504988"/>
              <a:chOff x="5009630" y="5290131"/>
              <a:chExt cx="1655488" cy="751339"/>
            </a:xfrm>
            <a:grpFill/>
          </p:grpSpPr>
          <p:sp>
            <p:nvSpPr>
              <p:cNvPr id="39" name="Freeform 5">
                <a:extLst>
                  <a:ext uri="{FF2B5EF4-FFF2-40B4-BE49-F238E27FC236}">
                    <a16:creationId xmlns:a16="http://schemas.microsoft.com/office/drawing/2014/main" id="{502AB936-7FB6-4083-1F39-3264F83E66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9630" y="5290131"/>
                <a:ext cx="669499" cy="751339"/>
              </a:xfrm>
              <a:custGeom>
                <a:avLst/>
                <a:gdLst>
                  <a:gd name="T0" fmla="*/ 78 w 2168"/>
                  <a:gd name="T1" fmla="*/ 2238 h 2488"/>
                  <a:gd name="T2" fmla="*/ 1483 w 2168"/>
                  <a:gd name="T3" fmla="*/ 117 h 2488"/>
                  <a:gd name="T4" fmla="*/ 1822 w 2168"/>
                  <a:gd name="T5" fmla="*/ 117 h 2488"/>
                  <a:gd name="T6" fmla="*/ 2130 w 2168"/>
                  <a:gd name="T7" fmla="*/ 584 h 2488"/>
                  <a:gd name="T8" fmla="*/ 2132 w 2168"/>
                  <a:gd name="T9" fmla="*/ 758 h 2488"/>
                  <a:gd name="T10" fmla="*/ 1038 w 2168"/>
                  <a:gd name="T11" fmla="*/ 2403 h 2488"/>
                  <a:gd name="T12" fmla="*/ 863 w 2168"/>
                  <a:gd name="T13" fmla="*/ 2488 h 2488"/>
                  <a:gd name="T14" fmla="*/ 259 w 2168"/>
                  <a:gd name="T15" fmla="*/ 2488 h 2488"/>
                  <a:gd name="T16" fmla="*/ 78 w 2168"/>
                  <a:gd name="T17" fmla="*/ 2238 h 2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68" h="2488">
                    <a:moveTo>
                      <a:pt x="78" y="2238"/>
                    </a:moveTo>
                    <a:lnTo>
                      <a:pt x="1483" y="117"/>
                    </a:lnTo>
                    <a:cubicBezTo>
                      <a:pt x="1561" y="0"/>
                      <a:pt x="1744" y="0"/>
                      <a:pt x="1822" y="117"/>
                    </a:cubicBezTo>
                    <a:lnTo>
                      <a:pt x="2130" y="584"/>
                    </a:lnTo>
                    <a:cubicBezTo>
                      <a:pt x="2166" y="638"/>
                      <a:pt x="2168" y="704"/>
                      <a:pt x="2132" y="758"/>
                    </a:cubicBezTo>
                    <a:lnTo>
                      <a:pt x="1038" y="2403"/>
                    </a:lnTo>
                    <a:cubicBezTo>
                      <a:pt x="1002" y="2457"/>
                      <a:pt x="935" y="2488"/>
                      <a:pt x="863" y="2488"/>
                    </a:cubicBezTo>
                    <a:lnTo>
                      <a:pt x="259" y="2488"/>
                    </a:lnTo>
                    <a:cubicBezTo>
                      <a:pt x="102" y="2488"/>
                      <a:pt x="0" y="2356"/>
                      <a:pt x="78" y="22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40" name="Freeform 6">
                <a:extLst>
                  <a:ext uri="{FF2B5EF4-FFF2-40B4-BE49-F238E27FC236}">
                    <a16:creationId xmlns:a16="http://schemas.microsoft.com/office/drawing/2014/main" id="{13A47B7C-E4F9-B1BC-C0AA-1ACCD6774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8754" y="5582465"/>
                <a:ext cx="467973" cy="459005"/>
              </a:xfrm>
              <a:custGeom>
                <a:avLst/>
                <a:gdLst>
                  <a:gd name="T0" fmla="*/ 685 w 1516"/>
                  <a:gd name="T1" fmla="*/ 118 h 1521"/>
                  <a:gd name="T2" fmla="*/ 1438 w 1516"/>
                  <a:gd name="T3" fmla="*/ 1258 h 1521"/>
                  <a:gd name="T4" fmla="*/ 1264 w 1516"/>
                  <a:gd name="T5" fmla="*/ 1521 h 1521"/>
                  <a:gd name="T6" fmla="*/ 661 w 1516"/>
                  <a:gd name="T7" fmla="*/ 1521 h 1521"/>
                  <a:gd name="T8" fmla="*/ 482 w 1516"/>
                  <a:gd name="T9" fmla="*/ 1433 h 1521"/>
                  <a:gd name="T10" fmla="*/ 36 w 1516"/>
                  <a:gd name="T11" fmla="*/ 758 h 1521"/>
                  <a:gd name="T12" fmla="*/ 36 w 1516"/>
                  <a:gd name="T13" fmla="*/ 575 h 1521"/>
                  <a:gd name="T14" fmla="*/ 338 w 1516"/>
                  <a:gd name="T15" fmla="*/ 118 h 1521"/>
                  <a:gd name="T16" fmla="*/ 685 w 1516"/>
                  <a:gd name="T17" fmla="*/ 118 h 1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6" h="1521">
                    <a:moveTo>
                      <a:pt x="685" y="118"/>
                    </a:moveTo>
                    <a:lnTo>
                      <a:pt x="1438" y="1258"/>
                    </a:lnTo>
                    <a:cubicBezTo>
                      <a:pt x="1516" y="1377"/>
                      <a:pt x="1420" y="1521"/>
                      <a:pt x="1264" y="1521"/>
                    </a:cubicBezTo>
                    <a:lnTo>
                      <a:pt x="661" y="1521"/>
                    </a:lnTo>
                    <a:cubicBezTo>
                      <a:pt x="589" y="1521"/>
                      <a:pt x="518" y="1488"/>
                      <a:pt x="482" y="1433"/>
                    </a:cubicBezTo>
                    <a:lnTo>
                      <a:pt x="36" y="758"/>
                    </a:lnTo>
                    <a:cubicBezTo>
                      <a:pt x="0" y="703"/>
                      <a:pt x="0" y="630"/>
                      <a:pt x="36" y="575"/>
                    </a:cubicBezTo>
                    <a:lnTo>
                      <a:pt x="338" y="118"/>
                    </a:lnTo>
                    <a:cubicBezTo>
                      <a:pt x="416" y="0"/>
                      <a:pt x="607" y="0"/>
                      <a:pt x="685" y="1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41" name="Freeform 15">
                <a:extLst>
                  <a:ext uri="{FF2B5EF4-FFF2-40B4-BE49-F238E27FC236}">
                    <a16:creationId xmlns:a16="http://schemas.microsoft.com/office/drawing/2014/main" id="{60B30AD9-F863-B75E-8D5A-FB5EE979FF8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94267" y="5299390"/>
                <a:ext cx="670851" cy="742080"/>
              </a:xfrm>
              <a:custGeom>
                <a:avLst/>
                <a:gdLst>
                  <a:gd name="T0" fmla="*/ 1910 w 2169"/>
                  <a:gd name="T1" fmla="*/ 0 h 2459"/>
                  <a:gd name="T2" fmla="*/ 1306 w 2169"/>
                  <a:gd name="T3" fmla="*/ 0 h 2459"/>
                  <a:gd name="T4" fmla="*/ 1130 w 2169"/>
                  <a:gd name="T5" fmla="*/ 86 h 2459"/>
                  <a:gd name="T6" fmla="*/ 37 w 2169"/>
                  <a:gd name="T7" fmla="*/ 1730 h 2459"/>
                  <a:gd name="T8" fmla="*/ 42 w 2169"/>
                  <a:gd name="T9" fmla="*/ 1901 h 2459"/>
                  <a:gd name="T10" fmla="*/ 352 w 2169"/>
                  <a:gd name="T11" fmla="*/ 2369 h 2459"/>
                  <a:gd name="T12" fmla="*/ 516 w 2169"/>
                  <a:gd name="T13" fmla="*/ 2459 h 2459"/>
                  <a:gd name="T14" fmla="*/ 687 w 2169"/>
                  <a:gd name="T15" fmla="*/ 2369 h 2459"/>
                  <a:gd name="T16" fmla="*/ 2091 w 2169"/>
                  <a:gd name="T17" fmla="*/ 250 h 2459"/>
                  <a:gd name="T18" fmla="*/ 1910 w 2169"/>
                  <a:gd name="T19" fmla="*/ 0 h 2459"/>
                  <a:gd name="T20" fmla="*/ 1910 w 2169"/>
                  <a:gd name="T21" fmla="*/ 166 h 2459"/>
                  <a:gd name="T22" fmla="*/ 1910 w 2169"/>
                  <a:gd name="T23" fmla="*/ 166 h 2459"/>
                  <a:gd name="T24" fmla="*/ 1926 w 2169"/>
                  <a:gd name="T25" fmla="*/ 197 h 2459"/>
                  <a:gd name="T26" fmla="*/ 548 w 2169"/>
                  <a:gd name="T27" fmla="*/ 2279 h 2459"/>
                  <a:gd name="T28" fmla="*/ 544 w 2169"/>
                  <a:gd name="T29" fmla="*/ 2283 h 2459"/>
                  <a:gd name="T30" fmla="*/ 496 w 2169"/>
                  <a:gd name="T31" fmla="*/ 2283 h 2459"/>
                  <a:gd name="T32" fmla="*/ 493 w 2169"/>
                  <a:gd name="T33" fmla="*/ 2280 h 2459"/>
                  <a:gd name="T34" fmla="*/ 196 w 2169"/>
                  <a:gd name="T35" fmla="*/ 1832 h 2459"/>
                  <a:gd name="T36" fmla="*/ 195 w 2169"/>
                  <a:gd name="T37" fmla="*/ 1792 h 2459"/>
                  <a:gd name="T38" fmla="*/ 1260 w 2169"/>
                  <a:gd name="T39" fmla="*/ 191 h 2459"/>
                  <a:gd name="T40" fmla="*/ 1305 w 2169"/>
                  <a:gd name="T41" fmla="*/ 166 h 2459"/>
                  <a:gd name="T42" fmla="*/ 1910 w 2169"/>
                  <a:gd name="T43" fmla="*/ 166 h 2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169" h="2459">
                    <a:moveTo>
                      <a:pt x="1910" y="0"/>
                    </a:moveTo>
                    <a:lnTo>
                      <a:pt x="1306" y="0"/>
                    </a:lnTo>
                    <a:cubicBezTo>
                      <a:pt x="1234" y="0"/>
                      <a:pt x="1167" y="31"/>
                      <a:pt x="1130" y="86"/>
                    </a:cubicBezTo>
                    <a:lnTo>
                      <a:pt x="37" y="1730"/>
                    </a:lnTo>
                    <a:cubicBezTo>
                      <a:pt x="0" y="1785"/>
                      <a:pt x="5" y="1847"/>
                      <a:pt x="42" y="1901"/>
                    </a:cubicBezTo>
                    <a:lnTo>
                      <a:pt x="352" y="2369"/>
                    </a:lnTo>
                    <a:cubicBezTo>
                      <a:pt x="391" y="2428"/>
                      <a:pt x="451" y="2459"/>
                      <a:pt x="516" y="2459"/>
                    </a:cubicBezTo>
                    <a:cubicBezTo>
                      <a:pt x="582" y="2459"/>
                      <a:pt x="648" y="2428"/>
                      <a:pt x="687" y="2369"/>
                    </a:cubicBezTo>
                    <a:lnTo>
                      <a:pt x="2091" y="250"/>
                    </a:lnTo>
                    <a:cubicBezTo>
                      <a:pt x="2169" y="133"/>
                      <a:pt x="2066" y="0"/>
                      <a:pt x="1910" y="0"/>
                    </a:cubicBezTo>
                    <a:close/>
                    <a:moveTo>
                      <a:pt x="1910" y="166"/>
                    </a:moveTo>
                    <a:lnTo>
                      <a:pt x="1910" y="166"/>
                    </a:lnTo>
                    <a:cubicBezTo>
                      <a:pt x="1926" y="166"/>
                      <a:pt x="1935" y="184"/>
                      <a:pt x="1926" y="197"/>
                    </a:cubicBezTo>
                    <a:lnTo>
                      <a:pt x="548" y="2279"/>
                    </a:lnTo>
                    <a:cubicBezTo>
                      <a:pt x="547" y="2280"/>
                      <a:pt x="546" y="2282"/>
                      <a:pt x="544" y="2283"/>
                    </a:cubicBezTo>
                    <a:cubicBezTo>
                      <a:pt x="530" y="2299"/>
                      <a:pt x="511" y="2299"/>
                      <a:pt x="496" y="2283"/>
                    </a:cubicBezTo>
                    <a:cubicBezTo>
                      <a:pt x="495" y="2282"/>
                      <a:pt x="494" y="2281"/>
                      <a:pt x="493" y="2280"/>
                    </a:cubicBezTo>
                    <a:lnTo>
                      <a:pt x="196" y="1832"/>
                    </a:lnTo>
                    <a:cubicBezTo>
                      <a:pt x="189" y="1821"/>
                      <a:pt x="188" y="1803"/>
                      <a:pt x="195" y="1792"/>
                    </a:cubicBezTo>
                    <a:lnTo>
                      <a:pt x="1260" y="191"/>
                    </a:lnTo>
                    <a:cubicBezTo>
                      <a:pt x="1270" y="176"/>
                      <a:pt x="1287" y="166"/>
                      <a:pt x="1305" y="166"/>
                    </a:cubicBezTo>
                    <a:lnTo>
                      <a:pt x="1910" y="1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42" name="Freeform 16">
                <a:extLst>
                  <a:ext uri="{FF2B5EF4-FFF2-40B4-BE49-F238E27FC236}">
                    <a16:creationId xmlns:a16="http://schemas.microsoft.com/office/drawing/2014/main" id="{0DD6C7A0-FD07-F63A-A252-96D96D39D0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46669" y="5299390"/>
                <a:ext cx="469326" cy="449745"/>
              </a:xfrm>
              <a:custGeom>
                <a:avLst/>
                <a:gdLst>
                  <a:gd name="T0" fmla="*/ 855 w 1516"/>
                  <a:gd name="T1" fmla="*/ 0 h 1492"/>
                  <a:gd name="T2" fmla="*/ 251 w 1516"/>
                  <a:gd name="T3" fmla="*/ 0 h 1492"/>
                  <a:gd name="T4" fmla="*/ 78 w 1516"/>
                  <a:gd name="T5" fmla="*/ 263 h 1492"/>
                  <a:gd name="T6" fmla="*/ 831 w 1516"/>
                  <a:gd name="T7" fmla="*/ 1403 h 1492"/>
                  <a:gd name="T8" fmla="*/ 1004 w 1516"/>
                  <a:gd name="T9" fmla="*/ 1492 h 1492"/>
                  <a:gd name="T10" fmla="*/ 1178 w 1516"/>
                  <a:gd name="T11" fmla="*/ 1403 h 1492"/>
                  <a:gd name="T12" fmla="*/ 1479 w 1516"/>
                  <a:gd name="T13" fmla="*/ 946 h 1492"/>
                  <a:gd name="T14" fmla="*/ 1479 w 1516"/>
                  <a:gd name="T15" fmla="*/ 763 h 1492"/>
                  <a:gd name="T16" fmla="*/ 1034 w 1516"/>
                  <a:gd name="T17" fmla="*/ 88 h 1492"/>
                  <a:gd name="T18" fmla="*/ 855 w 1516"/>
                  <a:gd name="T19" fmla="*/ 0 h 1492"/>
                  <a:gd name="T20" fmla="*/ 855 w 1516"/>
                  <a:gd name="T21" fmla="*/ 166 h 1492"/>
                  <a:gd name="T22" fmla="*/ 860 w 1516"/>
                  <a:gd name="T23" fmla="*/ 167 h 1492"/>
                  <a:gd name="T24" fmla="*/ 905 w 1516"/>
                  <a:gd name="T25" fmla="*/ 196 h 1492"/>
                  <a:gd name="T26" fmla="*/ 1327 w 1516"/>
                  <a:gd name="T27" fmla="*/ 834 h 1492"/>
                  <a:gd name="T28" fmla="*/ 1333 w 1516"/>
                  <a:gd name="T29" fmla="*/ 853 h 1492"/>
                  <a:gd name="T30" fmla="*/ 1333 w 1516"/>
                  <a:gd name="T31" fmla="*/ 853 h 1492"/>
                  <a:gd name="T32" fmla="*/ 1325 w 1516"/>
                  <a:gd name="T33" fmla="*/ 878 h 1492"/>
                  <a:gd name="T34" fmla="*/ 1039 w 1516"/>
                  <a:gd name="T35" fmla="*/ 1312 h 1492"/>
                  <a:gd name="T36" fmla="*/ 1035 w 1516"/>
                  <a:gd name="T37" fmla="*/ 1318 h 1492"/>
                  <a:gd name="T38" fmla="*/ 978 w 1516"/>
                  <a:gd name="T39" fmla="*/ 1318 h 1492"/>
                  <a:gd name="T40" fmla="*/ 973 w 1516"/>
                  <a:gd name="T41" fmla="*/ 1312 h 1492"/>
                  <a:gd name="T42" fmla="*/ 234 w 1516"/>
                  <a:gd name="T43" fmla="*/ 198 h 1492"/>
                  <a:gd name="T44" fmla="*/ 251 w 1516"/>
                  <a:gd name="T45" fmla="*/ 166 h 1492"/>
                  <a:gd name="T46" fmla="*/ 855 w 1516"/>
                  <a:gd name="T47" fmla="*/ 166 h 1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16" h="1492">
                    <a:moveTo>
                      <a:pt x="855" y="0"/>
                    </a:moveTo>
                    <a:lnTo>
                      <a:pt x="251" y="0"/>
                    </a:lnTo>
                    <a:cubicBezTo>
                      <a:pt x="95" y="0"/>
                      <a:pt x="0" y="145"/>
                      <a:pt x="78" y="263"/>
                    </a:cubicBezTo>
                    <a:lnTo>
                      <a:pt x="831" y="1403"/>
                    </a:lnTo>
                    <a:cubicBezTo>
                      <a:pt x="870" y="1462"/>
                      <a:pt x="937" y="1492"/>
                      <a:pt x="1004" y="1492"/>
                    </a:cubicBezTo>
                    <a:cubicBezTo>
                      <a:pt x="1071" y="1492"/>
                      <a:pt x="1139" y="1462"/>
                      <a:pt x="1178" y="1403"/>
                    </a:cubicBezTo>
                    <a:lnTo>
                      <a:pt x="1479" y="946"/>
                    </a:lnTo>
                    <a:cubicBezTo>
                      <a:pt x="1516" y="891"/>
                      <a:pt x="1516" y="818"/>
                      <a:pt x="1479" y="763"/>
                    </a:cubicBezTo>
                    <a:lnTo>
                      <a:pt x="1034" y="88"/>
                    </a:lnTo>
                    <a:cubicBezTo>
                      <a:pt x="998" y="33"/>
                      <a:pt x="927" y="0"/>
                      <a:pt x="855" y="0"/>
                    </a:cubicBezTo>
                    <a:close/>
                    <a:moveTo>
                      <a:pt x="855" y="166"/>
                    </a:moveTo>
                    <a:cubicBezTo>
                      <a:pt x="856" y="166"/>
                      <a:pt x="858" y="166"/>
                      <a:pt x="860" y="167"/>
                    </a:cubicBezTo>
                    <a:cubicBezTo>
                      <a:pt x="879" y="169"/>
                      <a:pt x="895" y="180"/>
                      <a:pt x="905" y="196"/>
                    </a:cubicBezTo>
                    <a:cubicBezTo>
                      <a:pt x="968" y="291"/>
                      <a:pt x="1281" y="764"/>
                      <a:pt x="1327" y="834"/>
                    </a:cubicBezTo>
                    <a:cubicBezTo>
                      <a:pt x="1331" y="840"/>
                      <a:pt x="1333" y="846"/>
                      <a:pt x="1333" y="853"/>
                    </a:cubicBezTo>
                    <a:lnTo>
                      <a:pt x="1333" y="853"/>
                    </a:lnTo>
                    <a:cubicBezTo>
                      <a:pt x="1333" y="862"/>
                      <a:pt x="1330" y="871"/>
                      <a:pt x="1325" y="878"/>
                    </a:cubicBezTo>
                    <a:lnTo>
                      <a:pt x="1039" y="1312"/>
                    </a:lnTo>
                    <a:cubicBezTo>
                      <a:pt x="1038" y="1314"/>
                      <a:pt x="1037" y="1315"/>
                      <a:pt x="1035" y="1318"/>
                    </a:cubicBezTo>
                    <a:cubicBezTo>
                      <a:pt x="1018" y="1338"/>
                      <a:pt x="995" y="1338"/>
                      <a:pt x="978" y="1318"/>
                    </a:cubicBezTo>
                    <a:cubicBezTo>
                      <a:pt x="976" y="1315"/>
                      <a:pt x="975" y="1314"/>
                      <a:pt x="973" y="1312"/>
                    </a:cubicBezTo>
                    <a:cubicBezTo>
                      <a:pt x="790" y="1033"/>
                      <a:pt x="234" y="198"/>
                      <a:pt x="234" y="198"/>
                    </a:cubicBezTo>
                    <a:cubicBezTo>
                      <a:pt x="225" y="185"/>
                      <a:pt x="235" y="166"/>
                      <a:pt x="251" y="166"/>
                    </a:cubicBezTo>
                    <a:lnTo>
                      <a:pt x="855" y="1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</p:grpSp>
        <p:grpSp>
          <p:nvGrpSpPr>
            <p:cNvPr id="29" name="Skupina 28">
              <a:extLst>
                <a:ext uri="{FF2B5EF4-FFF2-40B4-BE49-F238E27FC236}">
                  <a16:creationId xmlns:a16="http://schemas.microsoft.com/office/drawing/2014/main" id="{DCD0B53B-BC24-07B3-8DD0-2E6814EC311B}"/>
                </a:ext>
              </a:extLst>
            </p:cNvPr>
            <p:cNvGrpSpPr/>
            <p:nvPr/>
          </p:nvGrpSpPr>
          <p:grpSpPr>
            <a:xfrm>
              <a:off x="8267766" y="4172138"/>
              <a:ext cx="1927045" cy="327122"/>
              <a:chOff x="4825687" y="6061311"/>
              <a:chExt cx="2057188" cy="349215"/>
            </a:xfrm>
            <a:grpFill/>
          </p:grpSpPr>
          <p:sp>
            <p:nvSpPr>
              <p:cNvPr id="30" name="Freeform 7">
                <a:extLst>
                  <a:ext uri="{FF2B5EF4-FFF2-40B4-BE49-F238E27FC236}">
                    <a16:creationId xmlns:a16="http://schemas.microsoft.com/office/drawing/2014/main" id="{F81459B4-DAE7-D9FE-4228-295CBE637B9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25687" y="6061311"/>
                <a:ext cx="347599" cy="210322"/>
              </a:xfrm>
              <a:custGeom>
                <a:avLst/>
                <a:gdLst>
                  <a:gd name="T0" fmla="*/ 661 w 1122"/>
                  <a:gd name="T1" fmla="*/ 0 h 698"/>
                  <a:gd name="T2" fmla="*/ 1122 w 1122"/>
                  <a:gd name="T3" fmla="*/ 698 h 698"/>
                  <a:gd name="T4" fmla="*/ 880 w 1122"/>
                  <a:gd name="T5" fmla="*/ 698 h 698"/>
                  <a:gd name="T6" fmla="*/ 805 w 1122"/>
                  <a:gd name="T7" fmla="*/ 574 h 698"/>
                  <a:gd name="T8" fmla="*/ 314 w 1122"/>
                  <a:gd name="T9" fmla="*/ 574 h 698"/>
                  <a:gd name="T10" fmla="*/ 237 w 1122"/>
                  <a:gd name="T11" fmla="*/ 698 h 698"/>
                  <a:gd name="T12" fmla="*/ 0 w 1122"/>
                  <a:gd name="T13" fmla="*/ 698 h 698"/>
                  <a:gd name="T14" fmla="*/ 462 w 1122"/>
                  <a:gd name="T15" fmla="*/ 0 h 698"/>
                  <a:gd name="T16" fmla="*/ 661 w 1122"/>
                  <a:gd name="T17" fmla="*/ 0 h 698"/>
                  <a:gd name="T18" fmla="*/ 561 w 1122"/>
                  <a:gd name="T19" fmla="*/ 169 h 698"/>
                  <a:gd name="T20" fmla="*/ 401 w 1122"/>
                  <a:gd name="T21" fmla="*/ 427 h 698"/>
                  <a:gd name="T22" fmla="*/ 717 w 1122"/>
                  <a:gd name="T23" fmla="*/ 427 h 698"/>
                  <a:gd name="T24" fmla="*/ 561 w 1122"/>
                  <a:gd name="T25" fmla="*/ 169 h 6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22" h="698">
                    <a:moveTo>
                      <a:pt x="661" y="0"/>
                    </a:moveTo>
                    <a:lnTo>
                      <a:pt x="1122" y="698"/>
                    </a:lnTo>
                    <a:lnTo>
                      <a:pt x="880" y="698"/>
                    </a:lnTo>
                    <a:lnTo>
                      <a:pt x="805" y="574"/>
                    </a:lnTo>
                    <a:lnTo>
                      <a:pt x="314" y="574"/>
                    </a:lnTo>
                    <a:lnTo>
                      <a:pt x="237" y="698"/>
                    </a:lnTo>
                    <a:lnTo>
                      <a:pt x="0" y="698"/>
                    </a:lnTo>
                    <a:lnTo>
                      <a:pt x="462" y="0"/>
                    </a:lnTo>
                    <a:lnTo>
                      <a:pt x="661" y="0"/>
                    </a:lnTo>
                    <a:close/>
                    <a:moveTo>
                      <a:pt x="561" y="169"/>
                    </a:moveTo>
                    <a:lnTo>
                      <a:pt x="401" y="427"/>
                    </a:lnTo>
                    <a:lnTo>
                      <a:pt x="717" y="427"/>
                    </a:lnTo>
                    <a:lnTo>
                      <a:pt x="561" y="1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31" name="Freeform 8">
                <a:extLst>
                  <a:ext uri="{FF2B5EF4-FFF2-40B4-BE49-F238E27FC236}">
                    <a16:creationId xmlns:a16="http://schemas.microsoft.com/office/drawing/2014/main" id="{28D0B99E-0E2F-DD50-501B-7AAE79EC5D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1401" y="6097027"/>
                <a:ext cx="225872" cy="174607"/>
              </a:xfrm>
              <a:custGeom>
                <a:avLst/>
                <a:gdLst>
                  <a:gd name="T0" fmla="*/ 345 w 730"/>
                  <a:gd name="T1" fmla="*/ 578 h 578"/>
                  <a:gd name="T2" fmla="*/ 0 w 730"/>
                  <a:gd name="T3" fmla="*/ 532 h 578"/>
                  <a:gd name="T4" fmla="*/ 35 w 730"/>
                  <a:gd name="T5" fmla="*/ 417 h 578"/>
                  <a:gd name="T6" fmla="*/ 346 w 730"/>
                  <a:gd name="T7" fmla="*/ 463 h 578"/>
                  <a:gd name="T8" fmla="*/ 566 w 730"/>
                  <a:gd name="T9" fmla="*/ 405 h 578"/>
                  <a:gd name="T10" fmla="*/ 355 w 730"/>
                  <a:gd name="T11" fmla="*/ 346 h 578"/>
                  <a:gd name="T12" fmla="*/ 3 w 730"/>
                  <a:gd name="T13" fmla="*/ 172 h 578"/>
                  <a:gd name="T14" fmla="*/ 387 w 730"/>
                  <a:gd name="T15" fmla="*/ 0 h 578"/>
                  <a:gd name="T16" fmla="*/ 711 w 730"/>
                  <a:gd name="T17" fmla="*/ 43 h 578"/>
                  <a:gd name="T18" fmla="*/ 677 w 730"/>
                  <a:gd name="T19" fmla="*/ 159 h 578"/>
                  <a:gd name="T20" fmla="*/ 386 w 730"/>
                  <a:gd name="T21" fmla="*/ 115 h 578"/>
                  <a:gd name="T22" fmla="*/ 169 w 730"/>
                  <a:gd name="T23" fmla="*/ 161 h 578"/>
                  <a:gd name="T24" fmla="*/ 363 w 730"/>
                  <a:gd name="T25" fmla="*/ 217 h 578"/>
                  <a:gd name="T26" fmla="*/ 730 w 730"/>
                  <a:gd name="T27" fmla="*/ 386 h 578"/>
                  <a:gd name="T28" fmla="*/ 345 w 730"/>
                  <a:gd name="T29" fmla="*/ 578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30" h="578">
                    <a:moveTo>
                      <a:pt x="345" y="578"/>
                    </a:moveTo>
                    <a:cubicBezTo>
                      <a:pt x="222" y="578"/>
                      <a:pt x="104" y="567"/>
                      <a:pt x="0" y="532"/>
                    </a:cubicBezTo>
                    <a:lnTo>
                      <a:pt x="35" y="417"/>
                    </a:lnTo>
                    <a:cubicBezTo>
                      <a:pt x="119" y="445"/>
                      <a:pt x="225" y="463"/>
                      <a:pt x="346" y="463"/>
                    </a:cubicBezTo>
                    <a:cubicBezTo>
                      <a:pt x="503" y="463"/>
                      <a:pt x="566" y="442"/>
                      <a:pt x="566" y="405"/>
                    </a:cubicBezTo>
                    <a:cubicBezTo>
                      <a:pt x="566" y="366"/>
                      <a:pt x="510" y="357"/>
                      <a:pt x="355" y="346"/>
                    </a:cubicBezTo>
                    <a:cubicBezTo>
                      <a:pt x="121" y="329"/>
                      <a:pt x="3" y="294"/>
                      <a:pt x="3" y="172"/>
                    </a:cubicBezTo>
                    <a:cubicBezTo>
                      <a:pt x="3" y="59"/>
                      <a:pt x="146" y="0"/>
                      <a:pt x="387" y="0"/>
                    </a:cubicBezTo>
                    <a:cubicBezTo>
                      <a:pt x="504" y="0"/>
                      <a:pt x="627" y="11"/>
                      <a:pt x="711" y="43"/>
                    </a:cubicBezTo>
                    <a:lnTo>
                      <a:pt x="677" y="159"/>
                    </a:lnTo>
                    <a:cubicBezTo>
                      <a:pt x="597" y="129"/>
                      <a:pt x="497" y="115"/>
                      <a:pt x="386" y="115"/>
                    </a:cubicBezTo>
                    <a:cubicBezTo>
                      <a:pt x="247" y="115"/>
                      <a:pt x="169" y="128"/>
                      <a:pt x="169" y="161"/>
                    </a:cubicBezTo>
                    <a:cubicBezTo>
                      <a:pt x="169" y="195"/>
                      <a:pt x="217" y="206"/>
                      <a:pt x="363" y="217"/>
                    </a:cubicBezTo>
                    <a:cubicBezTo>
                      <a:pt x="600" y="233"/>
                      <a:pt x="730" y="258"/>
                      <a:pt x="730" y="386"/>
                    </a:cubicBezTo>
                    <a:cubicBezTo>
                      <a:pt x="730" y="527"/>
                      <a:pt x="574" y="578"/>
                      <a:pt x="345" y="5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32" name="Freeform 9">
                <a:extLst>
                  <a:ext uri="{FF2B5EF4-FFF2-40B4-BE49-F238E27FC236}">
                    <a16:creationId xmlns:a16="http://schemas.microsoft.com/office/drawing/2014/main" id="{019A882A-4C31-6157-C035-C65CFE1A46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8092" y="6098349"/>
                <a:ext cx="248864" cy="173285"/>
              </a:xfrm>
              <a:custGeom>
                <a:avLst/>
                <a:gdLst>
                  <a:gd name="T0" fmla="*/ 482 w 804"/>
                  <a:gd name="T1" fmla="*/ 128 h 577"/>
                  <a:gd name="T2" fmla="*/ 482 w 804"/>
                  <a:gd name="T3" fmla="*/ 577 h 577"/>
                  <a:gd name="T4" fmla="*/ 321 w 804"/>
                  <a:gd name="T5" fmla="*/ 577 h 577"/>
                  <a:gd name="T6" fmla="*/ 321 w 804"/>
                  <a:gd name="T7" fmla="*/ 128 h 577"/>
                  <a:gd name="T8" fmla="*/ 0 w 804"/>
                  <a:gd name="T9" fmla="*/ 128 h 577"/>
                  <a:gd name="T10" fmla="*/ 0 w 804"/>
                  <a:gd name="T11" fmla="*/ 0 h 577"/>
                  <a:gd name="T12" fmla="*/ 804 w 804"/>
                  <a:gd name="T13" fmla="*/ 0 h 577"/>
                  <a:gd name="T14" fmla="*/ 804 w 804"/>
                  <a:gd name="T15" fmla="*/ 128 h 577"/>
                  <a:gd name="T16" fmla="*/ 482 w 804"/>
                  <a:gd name="T17" fmla="*/ 128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04" h="577">
                    <a:moveTo>
                      <a:pt x="482" y="128"/>
                    </a:moveTo>
                    <a:lnTo>
                      <a:pt x="482" y="577"/>
                    </a:lnTo>
                    <a:lnTo>
                      <a:pt x="321" y="577"/>
                    </a:lnTo>
                    <a:lnTo>
                      <a:pt x="321" y="128"/>
                    </a:lnTo>
                    <a:lnTo>
                      <a:pt x="0" y="128"/>
                    </a:lnTo>
                    <a:lnTo>
                      <a:pt x="0" y="0"/>
                    </a:lnTo>
                    <a:lnTo>
                      <a:pt x="804" y="0"/>
                    </a:lnTo>
                    <a:lnTo>
                      <a:pt x="804" y="128"/>
                    </a:lnTo>
                    <a:lnTo>
                      <a:pt x="482" y="1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33" name="Freeform 10">
                <a:extLst>
                  <a:ext uri="{FF2B5EF4-FFF2-40B4-BE49-F238E27FC236}">
                    <a16:creationId xmlns:a16="http://schemas.microsoft.com/office/drawing/2014/main" id="{15F3DCF9-B200-839D-31F3-6381598FF0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84540" y="6097027"/>
                <a:ext cx="231282" cy="174607"/>
              </a:xfrm>
              <a:custGeom>
                <a:avLst/>
                <a:gdLst>
                  <a:gd name="T0" fmla="*/ 492 w 748"/>
                  <a:gd name="T1" fmla="*/ 122 h 578"/>
                  <a:gd name="T2" fmla="*/ 161 w 748"/>
                  <a:gd name="T3" fmla="*/ 122 h 578"/>
                  <a:gd name="T4" fmla="*/ 161 w 748"/>
                  <a:gd name="T5" fmla="*/ 248 h 578"/>
                  <a:gd name="T6" fmla="*/ 498 w 748"/>
                  <a:gd name="T7" fmla="*/ 248 h 578"/>
                  <a:gd name="T8" fmla="*/ 577 w 748"/>
                  <a:gd name="T9" fmla="*/ 183 h 578"/>
                  <a:gd name="T10" fmla="*/ 492 w 748"/>
                  <a:gd name="T11" fmla="*/ 122 h 578"/>
                  <a:gd name="T12" fmla="*/ 533 w 748"/>
                  <a:gd name="T13" fmla="*/ 578 h 578"/>
                  <a:gd name="T14" fmla="*/ 336 w 748"/>
                  <a:gd name="T15" fmla="*/ 363 h 578"/>
                  <a:gd name="T16" fmla="*/ 161 w 748"/>
                  <a:gd name="T17" fmla="*/ 363 h 578"/>
                  <a:gd name="T18" fmla="*/ 161 w 748"/>
                  <a:gd name="T19" fmla="*/ 578 h 578"/>
                  <a:gd name="T20" fmla="*/ 0 w 748"/>
                  <a:gd name="T21" fmla="*/ 578 h 578"/>
                  <a:gd name="T22" fmla="*/ 0 w 748"/>
                  <a:gd name="T23" fmla="*/ 0 h 578"/>
                  <a:gd name="T24" fmla="*/ 530 w 748"/>
                  <a:gd name="T25" fmla="*/ 0 h 578"/>
                  <a:gd name="T26" fmla="*/ 735 w 748"/>
                  <a:gd name="T27" fmla="*/ 178 h 578"/>
                  <a:gd name="T28" fmla="*/ 552 w 748"/>
                  <a:gd name="T29" fmla="*/ 354 h 578"/>
                  <a:gd name="T30" fmla="*/ 526 w 748"/>
                  <a:gd name="T31" fmla="*/ 354 h 578"/>
                  <a:gd name="T32" fmla="*/ 748 w 748"/>
                  <a:gd name="T33" fmla="*/ 578 h 578"/>
                  <a:gd name="T34" fmla="*/ 533 w 748"/>
                  <a:gd name="T35" fmla="*/ 578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48" h="578">
                    <a:moveTo>
                      <a:pt x="492" y="122"/>
                    </a:moveTo>
                    <a:lnTo>
                      <a:pt x="161" y="122"/>
                    </a:lnTo>
                    <a:lnTo>
                      <a:pt x="161" y="248"/>
                    </a:lnTo>
                    <a:lnTo>
                      <a:pt x="498" y="248"/>
                    </a:lnTo>
                    <a:cubicBezTo>
                      <a:pt x="544" y="248"/>
                      <a:pt x="577" y="228"/>
                      <a:pt x="577" y="183"/>
                    </a:cubicBezTo>
                    <a:cubicBezTo>
                      <a:pt x="577" y="143"/>
                      <a:pt x="543" y="122"/>
                      <a:pt x="492" y="122"/>
                    </a:cubicBezTo>
                    <a:close/>
                    <a:moveTo>
                      <a:pt x="533" y="578"/>
                    </a:moveTo>
                    <a:lnTo>
                      <a:pt x="336" y="363"/>
                    </a:lnTo>
                    <a:lnTo>
                      <a:pt x="161" y="363"/>
                    </a:lnTo>
                    <a:lnTo>
                      <a:pt x="161" y="578"/>
                    </a:lnTo>
                    <a:lnTo>
                      <a:pt x="0" y="578"/>
                    </a:lnTo>
                    <a:lnTo>
                      <a:pt x="0" y="0"/>
                    </a:lnTo>
                    <a:lnTo>
                      <a:pt x="530" y="0"/>
                    </a:lnTo>
                    <a:cubicBezTo>
                      <a:pt x="640" y="0"/>
                      <a:pt x="735" y="58"/>
                      <a:pt x="735" y="178"/>
                    </a:cubicBezTo>
                    <a:cubicBezTo>
                      <a:pt x="735" y="286"/>
                      <a:pt x="654" y="349"/>
                      <a:pt x="552" y="354"/>
                    </a:cubicBezTo>
                    <a:lnTo>
                      <a:pt x="526" y="354"/>
                    </a:lnTo>
                    <a:lnTo>
                      <a:pt x="748" y="578"/>
                    </a:lnTo>
                    <a:lnTo>
                      <a:pt x="533" y="5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34" name="Freeform 11">
                <a:extLst>
                  <a:ext uri="{FF2B5EF4-FFF2-40B4-BE49-F238E27FC236}">
                    <a16:creationId xmlns:a16="http://schemas.microsoft.com/office/drawing/2014/main" id="{053EE770-1E30-300E-39B5-0D2C15504F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25289" y="6097027"/>
                <a:ext cx="286735" cy="174607"/>
              </a:xfrm>
              <a:custGeom>
                <a:avLst/>
                <a:gdLst>
                  <a:gd name="T0" fmla="*/ 547 w 929"/>
                  <a:gd name="T1" fmla="*/ 0 h 578"/>
                  <a:gd name="T2" fmla="*/ 929 w 929"/>
                  <a:gd name="T3" fmla="*/ 578 h 578"/>
                  <a:gd name="T4" fmla="*/ 728 w 929"/>
                  <a:gd name="T5" fmla="*/ 578 h 578"/>
                  <a:gd name="T6" fmla="*/ 666 w 929"/>
                  <a:gd name="T7" fmla="*/ 475 h 578"/>
                  <a:gd name="T8" fmla="*/ 260 w 929"/>
                  <a:gd name="T9" fmla="*/ 475 h 578"/>
                  <a:gd name="T10" fmla="*/ 196 w 929"/>
                  <a:gd name="T11" fmla="*/ 578 h 578"/>
                  <a:gd name="T12" fmla="*/ 0 w 929"/>
                  <a:gd name="T13" fmla="*/ 578 h 578"/>
                  <a:gd name="T14" fmla="*/ 382 w 929"/>
                  <a:gd name="T15" fmla="*/ 0 h 578"/>
                  <a:gd name="T16" fmla="*/ 547 w 929"/>
                  <a:gd name="T17" fmla="*/ 0 h 578"/>
                  <a:gd name="T18" fmla="*/ 464 w 929"/>
                  <a:gd name="T19" fmla="*/ 140 h 578"/>
                  <a:gd name="T20" fmla="*/ 332 w 929"/>
                  <a:gd name="T21" fmla="*/ 354 h 578"/>
                  <a:gd name="T22" fmla="*/ 593 w 929"/>
                  <a:gd name="T23" fmla="*/ 354 h 578"/>
                  <a:gd name="T24" fmla="*/ 464 w 929"/>
                  <a:gd name="T25" fmla="*/ 140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9" h="578">
                    <a:moveTo>
                      <a:pt x="547" y="0"/>
                    </a:moveTo>
                    <a:lnTo>
                      <a:pt x="929" y="578"/>
                    </a:lnTo>
                    <a:lnTo>
                      <a:pt x="728" y="578"/>
                    </a:lnTo>
                    <a:lnTo>
                      <a:pt x="666" y="475"/>
                    </a:lnTo>
                    <a:lnTo>
                      <a:pt x="260" y="475"/>
                    </a:lnTo>
                    <a:lnTo>
                      <a:pt x="196" y="578"/>
                    </a:lnTo>
                    <a:lnTo>
                      <a:pt x="0" y="578"/>
                    </a:lnTo>
                    <a:lnTo>
                      <a:pt x="382" y="0"/>
                    </a:lnTo>
                    <a:lnTo>
                      <a:pt x="547" y="0"/>
                    </a:lnTo>
                    <a:close/>
                    <a:moveTo>
                      <a:pt x="464" y="140"/>
                    </a:moveTo>
                    <a:lnTo>
                      <a:pt x="332" y="354"/>
                    </a:lnTo>
                    <a:lnTo>
                      <a:pt x="593" y="354"/>
                    </a:lnTo>
                    <a:lnTo>
                      <a:pt x="464" y="1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35" name="Freeform 12">
                <a:extLst>
                  <a:ext uri="{FF2B5EF4-FFF2-40B4-BE49-F238E27FC236}">
                    <a16:creationId xmlns:a16="http://schemas.microsoft.com/office/drawing/2014/main" id="{1ED0CAAA-4D58-DF13-F880-DCACCAB470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0628" y="6098349"/>
                <a:ext cx="290793" cy="173285"/>
              </a:xfrm>
              <a:custGeom>
                <a:avLst/>
                <a:gdLst>
                  <a:gd name="T0" fmla="*/ 737 w 940"/>
                  <a:gd name="T1" fmla="*/ 0 h 577"/>
                  <a:gd name="T2" fmla="*/ 470 w 940"/>
                  <a:gd name="T3" fmla="*/ 400 h 577"/>
                  <a:gd name="T4" fmla="*/ 204 w 940"/>
                  <a:gd name="T5" fmla="*/ 0 h 577"/>
                  <a:gd name="T6" fmla="*/ 0 w 940"/>
                  <a:gd name="T7" fmla="*/ 0 h 577"/>
                  <a:gd name="T8" fmla="*/ 380 w 940"/>
                  <a:gd name="T9" fmla="*/ 577 h 577"/>
                  <a:gd name="T10" fmla="*/ 557 w 940"/>
                  <a:gd name="T11" fmla="*/ 577 h 577"/>
                  <a:gd name="T12" fmla="*/ 940 w 940"/>
                  <a:gd name="T13" fmla="*/ 0 h 577"/>
                  <a:gd name="T14" fmla="*/ 737 w 940"/>
                  <a:gd name="T15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0" h="577">
                    <a:moveTo>
                      <a:pt x="737" y="0"/>
                    </a:moveTo>
                    <a:lnTo>
                      <a:pt x="470" y="400"/>
                    </a:lnTo>
                    <a:lnTo>
                      <a:pt x="204" y="0"/>
                    </a:lnTo>
                    <a:lnTo>
                      <a:pt x="0" y="0"/>
                    </a:lnTo>
                    <a:lnTo>
                      <a:pt x="380" y="577"/>
                    </a:lnTo>
                    <a:lnTo>
                      <a:pt x="557" y="577"/>
                    </a:lnTo>
                    <a:lnTo>
                      <a:pt x="940" y="0"/>
                    </a:lnTo>
                    <a:lnTo>
                      <a:pt x="73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36" name="Rectangle 13">
                <a:extLst>
                  <a:ext uri="{FF2B5EF4-FFF2-40B4-BE49-F238E27FC236}">
                    <a16:creationId xmlns:a16="http://schemas.microsoft.com/office/drawing/2014/main" id="{530C6D99-7BC5-3A18-A88B-99C4C436AF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69003" y="6098349"/>
                <a:ext cx="50044" cy="17328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37" name="Freeform 14">
                <a:extLst>
                  <a:ext uri="{FF2B5EF4-FFF2-40B4-BE49-F238E27FC236}">
                    <a16:creationId xmlns:a16="http://schemas.microsoft.com/office/drawing/2014/main" id="{AE78CA5D-19E5-9ED9-AE66-B75BF85F4A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36629" y="6061311"/>
                <a:ext cx="346246" cy="210322"/>
              </a:xfrm>
              <a:custGeom>
                <a:avLst/>
                <a:gdLst>
                  <a:gd name="T0" fmla="*/ 662 w 1122"/>
                  <a:gd name="T1" fmla="*/ 0 h 697"/>
                  <a:gd name="T2" fmla="*/ 1122 w 1122"/>
                  <a:gd name="T3" fmla="*/ 697 h 697"/>
                  <a:gd name="T4" fmla="*/ 880 w 1122"/>
                  <a:gd name="T5" fmla="*/ 697 h 697"/>
                  <a:gd name="T6" fmla="*/ 805 w 1122"/>
                  <a:gd name="T7" fmla="*/ 573 h 697"/>
                  <a:gd name="T8" fmla="*/ 314 w 1122"/>
                  <a:gd name="T9" fmla="*/ 573 h 697"/>
                  <a:gd name="T10" fmla="*/ 237 w 1122"/>
                  <a:gd name="T11" fmla="*/ 697 h 697"/>
                  <a:gd name="T12" fmla="*/ 0 w 1122"/>
                  <a:gd name="T13" fmla="*/ 697 h 697"/>
                  <a:gd name="T14" fmla="*/ 461 w 1122"/>
                  <a:gd name="T15" fmla="*/ 0 h 697"/>
                  <a:gd name="T16" fmla="*/ 662 w 1122"/>
                  <a:gd name="T17" fmla="*/ 0 h 697"/>
                  <a:gd name="T18" fmla="*/ 560 w 1122"/>
                  <a:gd name="T19" fmla="*/ 169 h 697"/>
                  <a:gd name="T20" fmla="*/ 401 w 1122"/>
                  <a:gd name="T21" fmla="*/ 426 h 697"/>
                  <a:gd name="T22" fmla="*/ 717 w 1122"/>
                  <a:gd name="T23" fmla="*/ 426 h 697"/>
                  <a:gd name="T24" fmla="*/ 560 w 1122"/>
                  <a:gd name="T25" fmla="*/ 169 h 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22" h="697">
                    <a:moveTo>
                      <a:pt x="662" y="0"/>
                    </a:moveTo>
                    <a:lnTo>
                      <a:pt x="1122" y="697"/>
                    </a:lnTo>
                    <a:lnTo>
                      <a:pt x="880" y="697"/>
                    </a:lnTo>
                    <a:lnTo>
                      <a:pt x="805" y="573"/>
                    </a:lnTo>
                    <a:lnTo>
                      <a:pt x="314" y="573"/>
                    </a:lnTo>
                    <a:lnTo>
                      <a:pt x="237" y="697"/>
                    </a:lnTo>
                    <a:lnTo>
                      <a:pt x="0" y="697"/>
                    </a:lnTo>
                    <a:lnTo>
                      <a:pt x="461" y="0"/>
                    </a:lnTo>
                    <a:lnTo>
                      <a:pt x="662" y="0"/>
                    </a:lnTo>
                    <a:close/>
                    <a:moveTo>
                      <a:pt x="560" y="169"/>
                    </a:moveTo>
                    <a:lnTo>
                      <a:pt x="401" y="426"/>
                    </a:lnTo>
                    <a:lnTo>
                      <a:pt x="717" y="426"/>
                    </a:lnTo>
                    <a:lnTo>
                      <a:pt x="560" y="1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1E1FD8A7-D4E0-8FCB-DC23-2EB5C3A12FB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25687" y="6327190"/>
                <a:ext cx="2057188" cy="83336"/>
              </a:xfrm>
              <a:custGeom>
                <a:avLst/>
                <a:gdLst>
                  <a:gd name="T0" fmla="*/ 117 w 6653"/>
                  <a:gd name="T1" fmla="*/ 5 h 279"/>
                  <a:gd name="T2" fmla="*/ 112 w 6653"/>
                  <a:gd name="T3" fmla="*/ 56 h 279"/>
                  <a:gd name="T4" fmla="*/ 269 w 6653"/>
                  <a:gd name="T5" fmla="*/ 269 h 279"/>
                  <a:gd name="T6" fmla="*/ 438 w 6653"/>
                  <a:gd name="T7" fmla="*/ 270 h 279"/>
                  <a:gd name="T8" fmla="*/ 446 w 6653"/>
                  <a:gd name="T9" fmla="*/ 181 h 279"/>
                  <a:gd name="T10" fmla="*/ 269 w 6653"/>
                  <a:gd name="T11" fmla="*/ 269 h 279"/>
                  <a:gd name="T12" fmla="*/ 392 w 6653"/>
                  <a:gd name="T13" fmla="*/ 56 h 279"/>
                  <a:gd name="T14" fmla="*/ 613 w 6653"/>
                  <a:gd name="T15" fmla="*/ 56 h 279"/>
                  <a:gd name="T16" fmla="*/ 554 w 6653"/>
                  <a:gd name="T17" fmla="*/ 10 h 279"/>
                  <a:gd name="T18" fmla="*/ 767 w 6653"/>
                  <a:gd name="T19" fmla="*/ 223 h 279"/>
                  <a:gd name="T20" fmla="*/ 975 w 6653"/>
                  <a:gd name="T21" fmla="*/ 155 h 279"/>
                  <a:gd name="T22" fmla="*/ 820 w 6653"/>
                  <a:gd name="T23" fmla="*/ 269 h 279"/>
                  <a:gd name="T24" fmla="*/ 896 w 6653"/>
                  <a:gd name="T25" fmla="*/ 133 h 279"/>
                  <a:gd name="T26" fmla="*/ 1074 w 6653"/>
                  <a:gd name="T27" fmla="*/ 274 h 279"/>
                  <a:gd name="T28" fmla="*/ 1250 w 6653"/>
                  <a:gd name="T29" fmla="*/ 10 h 279"/>
                  <a:gd name="T30" fmla="*/ 1245 w 6653"/>
                  <a:gd name="T31" fmla="*/ 274 h 279"/>
                  <a:gd name="T32" fmla="*/ 1369 w 6653"/>
                  <a:gd name="T33" fmla="*/ 10 h 279"/>
                  <a:gd name="T34" fmla="*/ 1577 w 6653"/>
                  <a:gd name="T35" fmla="*/ 145 h 279"/>
                  <a:gd name="T36" fmla="*/ 1901 w 6653"/>
                  <a:gd name="T37" fmla="*/ 5 h 279"/>
                  <a:gd name="T38" fmla="*/ 1641 w 6653"/>
                  <a:gd name="T39" fmla="*/ 5 h 279"/>
                  <a:gd name="T40" fmla="*/ 1695 w 6653"/>
                  <a:gd name="T41" fmla="*/ 104 h 279"/>
                  <a:gd name="T42" fmla="*/ 1885 w 6653"/>
                  <a:gd name="T43" fmla="*/ 104 h 279"/>
                  <a:gd name="T44" fmla="*/ 1940 w 6653"/>
                  <a:gd name="T45" fmla="*/ 5 h 279"/>
                  <a:gd name="T46" fmla="*/ 2415 w 6653"/>
                  <a:gd name="T47" fmla="*/ 106 h 279"/>
                  <a:gd name="T48" fmla="*/ 2244 w 6653"/>
                  <a:gd name="T49" fmla="*/ 274 h 279"/>
                  <a:gd name="T50" fmla="*/ 2302 w 6653"/>
                  <a:gd name="T51" fmla="*/ 56 h 279"/>
                  <a:gd name="T52" fmla="*/ 2574 w 6653"/>
                  <a:gd name="T53" fmla="*/ 190 h 279"/>
                  <a:gd name="T54" fmla="*/ 2649 w 6653"/>
                  <a:gd name="T55" fmla="*/ 199 h 279"/>
                  <a:gd name="T56" fmla="*/ 2458 w 6653"/>
                  <a:gd name="T57" fmla="*/ 10 h 279"/>
                  <a:gd name="T58" fmla="*/ 2517 w 6653"/>
                  <a:gd name="T59" fmla="*/ 56 h 279"/>
                  <a:gd name="T60" fmla="*/ 2874 w 6653"/>
                  <a:gd name="T61" fmla="*/ 0 h 279"/>
                  <a:gd name="T62" fmla="*/ 3184 w 6653"/>
                  <a:gd name="T63" fmla="*/ 274 h 279"/>
                  <a:gd name="T64" fmla="*/ 3073 w 6653"/>
                  <a:gd name="T65" fmla="*/ 274 h 279"/>
                  <a:gd name="T66" fmla="*/ 3127 w 6653"/>
                  <a:gd name="T67" fmla="*/ 56 h 279"/>
                  <a:gd name="T68" fmla="*/ 3429 w 6653"/>
                  <a:gd name="T69" fmla="*/ 5 h 279"/>
                  <a:gd name="T70" fmla="*/ 3642 w 6653"/>
                  <a:gd name="T71" fmla="*/ 10 h 279"/>
                  <a:gd name="T72" fmla="*/ 3960 w 6653"/>
                  <a:gd name="T73" fmla="*/ 107 h 279"/>
                  <a:gd name="T74" fmla="*/ 3908 w 6653"/>
                  <a:gd name="T75" fmla="*/ 169 h 279"/>
                  <a:gd name="T76" fmla="*/ 3908 w 6653"/>
                  <a:gd name="T77" fmla="*/ 113 h 279"/>
                  <a:gd name="T78" fmla="*/ 4142 w 6653"/>
                  <a:gd name="T79" fmla="*/ 269 h 279"/>
                  <a:gd name="T80" fmla="*/ 3988 w 6653"/>
                  <a:gd name="T81" fmla="*/ 5 h 279"/>
                  <a:gd name="T82" fmla="*/ 4264 w 6653"/>
                  <a:gd name="T83" fmla="*/ 191 h 279"/>
                  <a:gd name="T84" fmla="*/ 4323 w 6653"/>
                  <a:gd name="T85" fmla="*/ 86 h 279"/>
                  <a:gd name="T86" fmla="*/ 4381 w 6653"/>
                  <a:gd name="T87" fmla="*/ 0 h 279"/>
                  <a:gd name="T88" fmla="*/ 4323 w 6653"/>
                  <a:gd name="T89" fmla="*/ 190 h 279"/>
                  <a:gd name="T90" fmla="*/ 4927 w 6653"/>
                  <a:gd name="T91" fmla="*/ 174 h 279"/>
                  <a:gd name="T92" fmla="*/ 4942 w 6653"/>
                  <a:gd name="T93" fmla="*/ 56 h 279"/>
                  <a:gd name="T94" fmla="*/ 4740 w 6653"/>
                  <a:gd name="T95" fmla="*/ 269 h 279"/>
                  <a:gd name="T96" fmla="*/ 5266 w 6653"/>
                  <a:gd name="T97" fmla="*/ 139 h 279"/>
                  <a:gd name="T98" fmla="*/ 5121 w 6653"/>
                  <a:gd name="T99" fmla="*/ 51 h 279"/>
                  <a:gd name="T100" fmla="*/ 5431 w 6653"/>
                  <a:gd name="T101" fmla="*/ 190 h 279"/>
                  <a:gd name="T102" fmla="*/ 5506 w 6653"/>
                  <a:gd name="T103" fmla="*/ 199 h 279"/>
                  <a:gd name="T104" fmla="*/ 5315 w 6653"/>
                  <a:gd name="T105" fmla="*/ 10 h 279"/>
                  <a:gd name="T106" fmla="*/ 5374 w 6653"/>
                  <a:gd name="T107" fmla="*/ 56 h 279"/>
                  <a:gd name="T108" fmla="*/ 5922 w 6653"/>
                  <a:gd name="T109" fmla="*/ 269 h 279"/>
                  <a:gd name="T110" fmla="*/ 5960 w 6653"/>
                  <a:gd name="T111" fmla="*/ 10 h 279"/>
                  <a:gd name="T112" fmla="*/ 5814 w 6653"/>
                  <a:gd name="T113" fmla="*/ 5 h 279"/>
                  <a:gd name="T114" fmla="*/ 6050 w 6653"/>
                  <a:gd name="T115" fmla="*/ 139 h 279"/>
                  <a:gd name="T116" fmla="*/ 6195 w 6653"/>
                  <a:gd name="T117" fmla="*/ 227 h 279"/>
                  <a:gd name="T118" fmla="*/ 6445 w 6653"/>
                  <a:gd name="T119" fmla="*/ 10 h 279"/>
                  <a:gd name="T120" fmla="*/ 6653 w 6653"/>
                  <a:gd name="T121" fmla="*/ 145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653" h="279">
                    <a:moveTo>
                      <a:pt x="54" y="274"/>
                    </a:moveTo>
                    <a:cubicBezTo>
                      <a:pt x="57" y="274"/>
                      <a:pt x="60" y="271"/>
                      <a:pt x="60" y="269"/>
                    </a:cubicBezTo>
                    <a:lnTo>
                      <a:pt x="60" y="205"/>
                    </a:lnTo>
                    <a:lnTo>
                      <a:pt x="117" y="205"/>
                    </a:lnTo>
                    <a:cubicBezTo>
                      <a:pt x="179" y="205"/>
                      <a:pt x="226" y="168"/>
                      <a:pt x="226" y="106"/>
                    </a:cubicBezTo>
                    <a:cubicBezTo>
                      <a:pt x="226" y="44"/>
                      <a:pt x="181" y="5"/>
                      <a:pt x="117" y="5"/>
                    </a:cubicBezTo>
                    <a:lnTo>
                      <a:pt x="5" y="5"/>
                    </a:lnTo>
                    <a:cubicBezTo>
                      <a:pt x="3" y="5"/>
                      <a:pt x="0" y="7"/>
                      <a:pt x="0" y="10"/>
                    </a:cubicBezTo>
                    <a:lnTo>
                      <a:pt x="0" y="269"/>
                    </a:lnTo>
                    <a:cubicBezTo>
                      <a:pt x="0" y="271"/>
                      <a:pt x="3" y="274"/>
                      <a:pt x="5" y="274"/>
                    </a:cubicBezTo>
                    <a:lnTo>
                      <a:pt x="54" y="274"/>
                    </a:lnTo>
                    <a:close/>
                    <a:moveTo>
                      <a:pt x="112" y="56"/>
                    </a:moveTo>
                    <a:cubicBezTo>
                      <a:pt x="145" y="56"/>
                      <a:pt x="167" y="75"/>
                      <a:pt x="167" y="106"/>
                    </a:cubicBezTo>
                    <a:cubicBezTo>
                      <a:pt x="167" y="136"/>
                      <a:pt x="147" y="156"/>
                      <a:pt x="112" y="156"/>
                    </a:cubicBezTo>
                    <a:lnTo>
                      <a:pt x="60" y="156"/>
                    </a:lnTo>
                    <a:lnTo>
                      <a:pt x="60" y="56"/>
                    </a:lnTo>
                    <a:lnTo>
                      <a:pt x="112" y="56"/>
                    </a:lnTo>
                    <a:close/>
                    <a:moveTo>
                      <a:pt x="269" y="269"/>
                    </a:moveTo>
                    <a:cubicBezTo>
                      <a:pt x="269" y="271"/>
                      <a:pt x="271" y="274"/>
                      <a:pt x="274" y="274"/>
                    </a:cubicBezTo>
                    <a:lnTo>
                      <a:pt x="323" y="274"/>
                    </a:lnTo>
                    <a:cubicBezTo>
                      <a:pt x="325" y="274"/>
                      <a:pt x="328" y="271"/>
                      <a:pt x="328" y="269"/>
                    </a:cubicBezTo>
                    <a:lnTo>
                      <a:pt x="328" y="190"/>
                    </a:lnTo>
                    <a:lnTo>
                      <a:pt x="385" y="190"/>
                    </a:lnTo>
                    <a:lnTo>
                      <a:pt x="438" y="270"/>
                    </a:lnTo>
                    <a:cubicBezTo>
                      <a:pt x="440" y="272"/>
                      <a:pt x="443" y="274"/>
                      <a:pt x="445" y="274"/>
                    </a:cubicBezTo>
                    <a:lnTo>
                      <a:pt x="503" y="274"/>
                    </a:lnTo>
                    <a:cubicBezTo>
                      <a:pt x="506" y="274"/>
                      <a:pt x="507" y="273"/>
                      <a:pt x="507" y="271"/>
                    </a:cubicBezTo>
                    <a:cubicBezTo>
                      <a:pt x="507" y="270"/>
                      <a:pt x="506" y="268"/>
                      <a:pt x="504" y="265"/>
                    </a:cubicBezTo>
                    <a:lnTo>
                      <a:pt x="460" y="199"/>
                    </a:lnTo>
                    <a:cubicBezTo>
                      <a:pt x="454" y="189"/>
                      <a:pt x="446" y="181"/>
                      <a:pt x="446" y="181"/>
                    </a:cubicBezTo>
                    <a:lnTo>
                      <a:pt x="446" y="180"/>
                    </a:lnTo>
                    <a:cubicBezTo>
                      <a:pt x="481" y="167"/>
                      <a:pt x="505" y="140"/>
                      <a:pt x="505" y="99"/>
                    </a:cubicBezTo>
                    <a:cubicBezTo>
                      <a:pt x="505" y="40"/>
                      <a:pt x="459" y="5"/>
                      <a:pt x="395" y="5"/>
                    </a:cubicBezTo>
                    <a:lnTo>
                      <a:pt x="274" y="5"/>
                    </a:lnTo>
                    <a:cubicBezTo>
                      <a:pt x="271" y="5"/>
                      <a:pt x="269" y="7"/>
                      <a:pt x="269" y="10"/>
                    </a:cubicBezTo>
                    <a:lnTo>
                      <a:pt x="269" y="269"/>
                    </a:lnTo>
                    <a:close/>
                    <a:moveTo>
                      <a:pt x="392" y="56"/>
                    </a:moveTo>
                    <a:cubicBezTo>
                      <a:pt x="424" y="56"/>
                      <a:pt x="445" y="72"/>
                      <a:pt x="445" y="99"/>
                    </a:cubicBezTo>
                    <a:cubicBezTo>
                      <a:pt x="445" y="125"/>
                      <a:pt x="424" y="141"/>
                      <a:pt x="392" y="141"/>
                    </a:cubicBezTo>
                    <a:lnTo>
                      <a:pt x="328" y="141"/>
                    </a:lnTo>
                    <a:lnTo>
                      <a:pt x="328" y="56"/>
                    </a:lnTo>
                    <a:lnTo>
                      <a:pt x="392" y="56"/>
                    </a:lnTo>
                    <a:close/>
                    <a:moveTo>
                      <a:pt x="751" y="162"/>
                    </a:moveTo>
                    <a:cubicBezTo>
                      <a:pt x="754" y="162"/>
                      <a:pt x="758" y="158"/>
                      <a:pt x="758" y="155"/>
                    </a:cubicBezTo>
                    <a:lnTo>
                      <a:pt x="758" y="117"/>
                    </a:lnTo>
                    <a:cubicBezTo>
                      <a:pt x="758" y="114"/>
                      <a:pt x="754" y="111"/>
                      <a:pt x="751" y="111"/>
                    </a:cubicBezTo>
                    <a:lnTo>
                      <a:pt x="613" y="111"/>
                    </a:lnTo>
                    <a:lnTo>
                      <a:pt x="613" y="56"/>
                    </a:lnTo>
                    <a:lnTo>
                      <a:pt x="765" y="56"/>
                    </a:lnTo>
                    <a:cubicBezTo>
                      <a:pt x="767" y="56"/>
                      <a:pt x="771" y="52"/>
                      <a:pt x="771" y="49"/>
                    </a:cubicBezTo>
                    <a:lnTo>
                      <a:pt x="771" y="11"/>
                    </a:lnTo>
                    <a:cubicBezTo>
                      <a:pt x="771" y="8"/>
                      <a:pt x="767" y="5"/>
                      <a:pt x="765" y="5"/>
                    </a:cubicBezTo>
                    <a:lnTo>
                      <a:pt x="559" y="5"/>
                    </a:lnTo>
                    <a:cubicBezTo>
                      <a:pt x="556" y="5"/>
                      <a:pt x="554" y="7"/>
                      <a:pt x="554" y="10"/>
                    </a:cubicBezTo>
                    <a:lnTo>
                      <a:pt x="554" y="269"/>
                    </a:lnTo>
                    <a:cubicBezTo>
                      <a:pt x="554" y="271"/>
                      <a:pt x="556" y="274"/>
                      <a:pt x="559" y="274"/>
                    </a:cubicBezTo>
                    <a:lnTo>
                      <a:pt x="767" y="274"/>
                    </a:lnTo>
                    <a:cubicBezTo>
                      <a:pt x="770" y="274"/>
                      <a:pt x="773" y="270"/>
                      <a:pt x="773" y="268"/>
                    </a:cubicBezTo>
                    <a:lnTo>
                      <a:pt x="773" y="229"/>
                    </a:lnTo>
                    <a:cubicBezTo>
                      <a:pt x="773" y="226"/>
                      <a:pt x="770" y="223"/>
                      <a:pt x="767" y="223"/>
                    </a:cubicBezTo>
                    <a:lnTo>
                      <a:pt x="613" y="223"/>
                    </a:lnTo>
                    <a:lnTo>
                      <a:pt x="613" y="162"/>
                    </a:lnTo>
                    <a:lnTo>
                      <a:pt x="751" y="162"/>
                    </a:lnTo>
                    <a:close/>
                    <a:moveTo>
                      <a:pt x="1085" y="5"/>
                    </a:moveTo>
                    <a:cubicBezTo>
                      <a:pt x="1082" y="5"/>
                      <a:pt x="1079" y="6"/>
                      <a:pt x="1076" y="9"/>
                    </a:cubicBezTo>
                    <a:lnTo>
                      <a:pt x="975" y="155"/>
                    </a:lnTo>
                    <a:lnTo>
                      <a:pt x="974" y="155"/>
                    </a:lnTo>
                    <a:lnTo>
                      <a:pt x="872" y="9"/>
                    </a:lnTo>
                    <a:cubicBezTo>
                      <a:pt x="870" y="6"/>
                      <a:pt x="867" y="5"/>
                      <a:pt x="863" y="5"/>
                    </a:cubicBezTo>
                    <a:lnTo>
                      <a:pt x="825" y="5"/>
                    </a:lnTo>
                    <a:cubicBezTo>
                      <a:pt x="822" y="5"/>
                      <a:pt x="820" y="7"/>
                      <a:pt x="820" y="10"/>
                    </a:cubicBezTo>
                    <a:lnTo>
                      <a:pt x="820" y="269"/>
                    </a:lnTo>
                    <a:cubicBezTo>
                      <a:pt x="820" y="271"/>
                      <a:pt x="822" y="274"/>
                      <a:pt x="825" y="274"/>
                    </a:cubicBezTo>
                    <a:lnTo>
                      <a:pt x="874" y="274"/>
                    </a:lnTo>
                    <a:cubicBezTo>
                      <a:pt x="877" y="274"/>
                      <a:pt x="879" y="271"/>
                      <a:pt x="879" y="269"/>
                    </a:cubicBezTo>
                    <a:lnTo>
                      <a:pt x="879" y="104"/>
                    </a:lnTo>
                    <a:lnTo>
                      <a:pt x="881" y="104"/>
                    </a:lnTo>
                    <a:cubicBezTo>
                      <a:pt x="881" y="104"/>
                      <a:pt x="886" y="117"/>
                      <a:pt x="896" y="133"/>
                    </a:cubicBezTo>
                    <a:lnTo>
                      <a:pt x="974" y="244"/>
                    </a:lnTo>
                    <a:lnTo>
                      <a:pt x="1052" y="133"/>
                    </a:lnTo>
                    <a:cubicBezTo>
                      <a:pt x="1062" y="117"/>
                      <a:pt x="1068" y="104"/>
                      <a:pt x="1068" y="104"/>
                    </a:cubicBezTo>
                    <a:lnTo>
                      <a:pt x="1069" y="104"/>
                    </a:lnTo>
                    <a:lnTo>
                      <a:pt x="1069" y="269"/>
                    </a:lnTo>
                    <a:cubicBezTo>
                      <a:pt x="1069" y="271"/>
                      <a:pt x="1072" y="274"/>
                      <a:pt x="1074" y="274"/>
                    </a:cubicBezTo>
                    <a:lnTo>
                      <a:pt x="1123" y="274"/>
                    </a:lnTo>
                    <a:cubicBezTo>
                      <a:pt x="1126" y="274"/>
                      <a:pt x="1129" y="271"/>
                      <a:pt x="1129" y="269"/>
                    </a:cubicBezTo>
                    <a:lnTo>
                      <a:pt x="1129" y="10"/>
                    </a:lnTo>
                    <a:cubicBezTo>
                      <a:pt x="1129" y="7"/>
                      <a:pt x="1126" y="5"/>
                      <a:pt x="1123" y="5"/>
                    </a:cubicBezTo>
                    <a:lnTo>
                      <a:pt x="1085" y="5"/>
                    </a:lnTo>
                    <a:close/>
                    <a:moveTo>
                      <a:pt x="1250" y="10"/>
                    </a:moveTo>
                    <a:cubicBezTo>
                      <a:pt x="1250" y="7"/>
                      <a:pt x="1248" y="5"/>
                      <a:pt x="1245" y="5"/>
                    </a:cubicBezTo>
                    <a:lnTo>
                      <a:pt x="1196" y="5"/>
                    </a:lnTo>
                    <a:cubicBezTo>
                      <a:pt x="1193" y="5"/>
                      <a:pt x="1191" y="7"/>
                      <a:pt x="1191" y="10"/>
                    </a:cubicBezTo>
                    <a:lnTo>
                      <a:pt x="1191" y="269"/>
                    </a:lnTo>
                    <a:cubicBezTo>
                      <a:pt x="1191" y="271"/>
                      <a:pt x="1193" y="274"/>
                      <a:pt x="1196" y="274"/>
                    </a:cubicBezTo>
                    <a:lnTo>
                      <a:pt x="1245" y="274"/>
                    </a:lnTo>
                    <a:cubicBezTo>
                      <a:pt x="1248" y="274"/>
                      <a:pt x="1250" y="271"/>
                      <a:pt x="1250" y="269"/>
                    </a:cubicBezTo>
                    <a:lnTo>
                      <a:pt x="1250" y="10"/>
                    </a:lnTo>
                    <a:close/>
                    <a:moveTo>
                      <a:pt x="1517" y="145"/>
                    </a:moveTo>
                    <a:cubicBezTo>
                      <a:pt x="1517" y="200"/>
                      <a:pt x="1491" y="227"/>
                      <a:pt x="1443" y="227"/>
                    </a:cubicBezTo>
                    <a:cubicBezTo>
                      <a:pt x="1395" y="227"/>
                      <a:pt x="1369" y="200"/>
                      <a:pt x="1369" y="145"/>
                    </a:cubicBezTo>
                    <a:lnTo>
                      <a:pt x="1369" y="10"/>
                    </a:lnTo>
                    <a:cubicBezTo>
                      <a:pt x="1369" y="7"/>
                      <a:pt x="1366" y="5"/>
                      <a:pt x="1363" y="5"/>
                    </a:cubicBezTo>
                    <a:lnTo>
                      <a:pt x="1314" y="5"/>
                    </a:lnTo>
                    <a:cubicBezTo>
                      <a:pt x="1312" y="5"/>
                      <a:pt x="1309" y="7"/>
                      <a:pt x="1309" y="10"/>
                    </a:cubicBezTo>
                    <a:lnTo>
                      <a:pt x="1309" y="145"/>
                    </a:lnTo>
                    <a:cubicBezTo>
                      <a:pt x="1309" y="232"/>
                      <a:pt x="1363" y="279"/>
                      <a:pt x="1443" y="279"/>
                    </a:cubicBezTo>
                    <a:cubicBezTo>
                      <a:pt x="1524" y="279"/>
                      <a:pt x="1577" y="232"/>
                      <a:pt x="1577" y="145"/>
                    </a:cubicBezTo>
                    <a:lnTo>
                      <a:pt x="1577" y="10"/>
                    </a:lnTo>
                    <a:cubicBezTo>
                      <a:pt x="1577" y="7"/>
                      <a:pt x="1574" y="5"/>
                      <a:pt x="1572" y="5"/>
                    </a:cubicBezTo>
                    <a:lnTo>
                      <a:pt x="1523" y="5"/>
                    </a:lnTo>
                    <a:cubicBezTo>
                      <a:pt x="1520" y="5"/>
                      <a:pt x="1517" y="7"/>
                      <a:pt x="1517" y="10"/>
                    </a:cubicBezTo>
                    <a:lnTo>
                      <a:pt x="1517" y="145"/>
                    </a:lnTo>
                    <a:close/>
                    <a:moveTo>
                      <a:pt x="1901" y="5"/>
                    </a:moveTo>
                    <a:cubicBezTo>
                      <a:pt x="1898" y="5"/>
                      <a:pt x="1895" y="6"/>
                      <a:pt x="1893" y="9"/>
                    </a:cubicBezTo>
                    <a:lnTo>
                      <a:pt x="1791" y="155"/>
                    </a:lnTo>
                    <a:lnTo>
                      <a:pt x="1790" y="155"/>
                    </a:lnTo>
                    <a:lnTo>
                      <a:pt x="1688" y="9"/>
                    </a:lnTo>
                    <a:cubicBezTo>
                      <a:pt x="1686" y="6"/>
                      <a:pt x="1683" y="5"/>
                      <a:pt x="1680" y="5"/>
                    </a:cubicBezTo>
                    <a:lnTo>
                      <a:pt x="1641" y="5"/>
                    </a:lnTo>
                    <a:cubicBezTo>
                      <a:pt x="1639" y="5"/>
                      <a:pt x="1636" y="7"/>
                      <a:pt x="1636" y="10"/>
                    </a:cubicBezTo>
                    <a:lnTo>
                      <a:pt x="1636" y="269"/>
                    </a:lnTo>
                    <a:cubicBezTo>
                      <a:pt x="1636" y="271"/>
                      <a:pt x="1639" y="274"/>
                      <a:pt x="1641" y="274"/>
                    </a:cubicBezTo>
                    <a:lnTo>
                      <a:pt x="1690" y="274"/>
                    </a:lnTo>
                    <a:cubicBezTo>
                      <a:pt x="1693" y="274"/>
                      <a:pt x="1695" y="271"/>
                      <a:pt x="1695" y="269"/>
                    </a:cubicBezTo>
                    <a:lnTo>
                      <a:pt x="1695" y="104"/>
                    </a:lnTo>
                    <a:lnTo>
                      <a:pt x="1697" y="104"/>
                    </a:lnTo>
                    <a:cubicBezTo>
                      <a:pt x="1697" y="104"/>
                      <a:pt x="1702" y="117"/>
                      <a:pt x="1713" y="133"/>
                    </a:cubicBezTo>
                    <a:lnTo>
                      <a:pt x="1790" y="244"/>
                    </a:lnTo>
                    <a:lnTo>
                      <a:pt x="1868" y="133"/>
                    </a:lnTo>
                    <a:cubicBezTo>
                      <a:pt x="1879" y="117"/>
                      <a:pt x="1884" y="104"/>
                      <a:pt x="1884" y="104"/>
                    </a:cubicBezTo>
                    <a:lnTo>
                      <a:pt x="1885" y="104"/>
                    </a:lnTo>
                    <a:lnTo>
                      <a:pt x="1885" y="269"/>
                    </a:lnTo>
                    <a:cubicBezTo>
                      <a:pt x="1885" y="271"/>
                      <a:pt x="1888" y="274"/>
                      <a:pt x="1891" y="274"/>
                    </a:cubicBezTo>
                    <a:lnTo>
                      <a:pt x="1940" y="274"/>
                    </a:lnTo>
                    <a:cubicBezTo>
                      <a:pt x="1942" y="274"/>
                      <a:pt x="1945" y="271"/>
                      <a:pt x="1945" y="269"/>
                    </a:cubicBezTo>
                    <a:lnTo>
                      <a:pt x="1945" y="10"/>
                    </a:lnTo>
                    <a:cubicBezTo>
                      <a:pt x="1945" y="7"/>
                      <a:pt x="1942" y="5"/>
                      <a:pt x="1940" y="5"/>
                    </a:cubicBezTo>
                    <a:lnTo>
                      <a:pt x="1901" y="5"/>
                    </a:lnTo>
                    <a:close/>
                    <a:moveTo>
                      <a:pt x="2244" y="274"/>
                    </a:moveTo>
                    <a:cubicBezTo>
                      <a:pt x="2246" y="274"/>
                      <a:pt x="2249" y="271"/>
                      <a:pt x="2249" y="269"/>
                    </a:cubicBezTo>
                    <a:lnTo>
                      <a:pt x="2249" y="205"/>
                    </a:lnTo>
                    <a:lnTo>
                      <a:pt x="2307" y="205"/>
                    </a:lnTo>
                    <a:cubicBezTo>
                      <a:pt x="2368" y="205"/>
                      <a:pt x="2415" y="168"/>
                      <a:pt x="2415" y="106"/>
                    </a:cubicBezTo>
                    <a:cubicBezTo>
                      <a:pt x="2415" y="44"/>
                      <a:pt x="2370" y="5"/>
                      <a:pt x="2307" y="5"/>
                    </a:cubicBezTo>
                    <a:lnTo>
                      <a:pt x="2195" y="5"/>
                    </a:lnTo>
                    <a:cubicBezTo>
                      <a:pt x="2192" y="5"/>
                      <a:pt x="2189" y="7"/>
                      <a:pt x="2189" y="10"/>
                    </a:cubicBezTo>
                    <a:lnTo>
                      <a:pt x="2189" y="269"/>
                    </a:lnTo>
                    <a:cubicBezTo>
                      <a:pt x="2189" y="271"/>
                      <a:pt x="2192" y="274"/>
                      <a:pt x="2195" y="274"/>
                    </a:cubicBezTo>
                    <a:lnTo>
                      <a:pt x="2244" y="274"/>
                    </a:lnTo>
                    <a:close/>
                    <a:moveTo>
                      <a:pt x="2302" y="56"/>
                    </a:moveTo>
                    <a:cubicBezTo>
                      <a:pt x="2334" y="56"/>
                      <a:pt x="2356" y="75"/>
                      <a:pt x="2356" y="106"/>
                    </a:cubicBezTo>
                    <a:cubicBezTo>
                      <a:pt x="2356" y="136"/>
                      <a:pt x="2336" y="156"/>
                      <a:pt x="2302" y="156"/>
                    </a:cubicBezTo>
                    <a:lnTo>
                      <a:pt x="2249" y="156"/>
                    </a:lnTo>
                    <a:lnTo>
                      <a:pt x="2249" y="56"/>
                    </a:lnTo>
                    <a:lnTo>
                      <a:pt x="2302" y="56"/>
                    </a:lnTo>
                    <a:close/>
                    <a:moveTo>
                      <a:pt x="2458" y="269"/>
                    </a:moveTo>
                    <a:cubicBezTo>
                      <a:pt x="2458" y="271"/>
                      <a:pt x="2461" y="274"/>
                      <a:pt x="2463" y="274"/>
                    </a:cubicBezTo>
                    <a:lnTo>
                      <a:pt x="2512" y="274"/>
                    </a:lnTo>
                    <a:cubicBezTo>
                      <a:pt x="2515" y="274"/>
                      <a:pt x="2517" y="271"/>
                      <a:pt x="2517" y="269"/>
                    </a:cubicBezTo>
                    <a:lnTo>
                      <a:pt x="2517" y="190"/>
                    </a:lnTo>
                    <a:lnTo>
                      <a:pt x="2574" y="190"/>
                    </a:lnTo>
                    <a:lnTo>
                      <a:pt x="2627" y="270"/>
                    </a:lnTo>
                    <a:cubicBezTo>
                      <a:pt x="2629" y="272"/>
                      <a:pt x="2632" y="274"/>
                      <a:pt x="2634" y="274"/>
                    </a:cubicBezTo>
                    <a:lnTo>
                      <a:pt x="2692" y="274"/>
                    </a:lnTo>
                    <a:cubicBezTo>
                      <a:pt x="2695" y="274"/>
                      <a:pt x="2696" y="273"/>
                      <a:pt x="2696" y="271"/>
                    </a:cubicBezTo>
                    <a:cubicBezTo>
                      <a:pt x="2696" y="270"/>
                      <a:pt x="2695" y="268"/>
                      <a:pt x="2693" y="265"/>
                    </a:cubicBezTo>
                    <a:lnTo>
                      <a:pt x="2649" y="199"/>
                    </a:lnTo>
                    <a:cubicBezTo>
                      <a:pt x="2643" y="189"/>
                      <a:pt x="2635" y="181"/>
                      <a:pt x="2635" y="181"/>
                    </a:cubicBezTo>
                    <a:lnTo>
                      <a:pt x="2635" y="180"/>
                    </a:lnTo>
                    <a:cubicBezTo>
                      <a:pt x="2670" y="167"/>
                      <a:pt x="2694" y="140"/>
                      <a:pt x="2694" y="99"/>
                    </a:cubicBezTo>
                    <a:cubicBezTo>
                      <a:pt x="2694" y="40"/>
                      <a:pt x="2649" y="5"/>
                      <a:pt x="2585" y="5"/>
                    </a:cubicBezTo>
                    <a:lnTo>
                      <a:pt x="2463" y="5"/>
                    </a:lnTo>
                    <a:cubicBezTo>
                      <a:pt x="2461" y="5"/>
                      <a:pt x="2458" y="7"/>
                      <a:pt x="2458" y="10"/>
                    </a:cubicBezTo>
                    <a:lnTo>
                      <a:pt x="2458" y="269"/>
                    </a:lnTo>
                    <a:close/>
                    <a:moveTo>
                      <a:pt x="2581" y="56"/>
                    </a:moveTo>
                    <a:cubicBezTo>
                      <a:pt x="2614" y="56"/>
                      <a:pt x="2635" y="72"/>
                      <a:pt x="2635" y="99"/>
                    </a:cubicBezTo>
                    <a:cubicBezTo>
                      <a:pt x="2635" y="125"/>
                      <a:pt x="2614" y="141"/>
                      <a:pt x="2581" y="141"/>
                    </a:cubicBezTo>
                    <a:lnTo>
                      <a:pt x="2517" y="141"/>
                    </a:lnTo>
                    <a:lnTo>
                      <a:pt x="2517" y="56"/>
                    </a:lnTo>
                    <a:lnTo>
                      <a:pt x="2581" y="56"/>
                    </a:lnTo>
                    <a:close/>
                    <a:moveTo>
                      <a:pt x="2874" y="0"/>
                    </a:moveTo>
                    <a:cubicBezTo>
                      <a:pt x="2796" y="0"/>
                      <a:pt x="2730" y="56"/>
                      <a:pt x="2730" y="139"/>
                    </a:cubicBezTo>
                    <a:cubicBezTo>
                      <a:pt x="2730" y="224"/>
                      <a:pt x="2796" y="279"/>
                      <a:pt x="2874" y="279"/>
                    </a:cubicBezTo>
                    <a:cubicBezTo>
                      <a:pt x="2953" y="279"/>
                      <a:pt x="3019" y="224"/>
                      <a:pt x="3019" y="139"/>
                    </a:cubicBezTo>
                    <a:cubicBezTo>
                      <a:pt x="3019" y="56"/>
                      <a:pt x="2953" y="0"/>
                      <a:pt x="2874" y="0"/>
                    </a:cubicBezTo>
                    <a:close/>
                    <a:moveTo>
                      <a:pt x="2874" y="51"/>
                    </a:moveTo>
                    <a:cubicBezTo>
                      <a:pt x="2921" y="51"/>
                      <a:pt x="2960" y="85"/>
                      <a:pt x="2960" y="139"/>
                    </a:cubicBezTo>
                    <a:cubicBezTo>
                      <a:pt x="2960" y="194"/>
                      <a:pt x="2921" y="227"/>
                      <a:pt x="2874" y="227"/>
                    </a:cubicBezTo>
                    <a:cubicBezTo>
                      <a:pt x="2828" y="227"/>
                      <a:pt x="2789" y="194"/>
                      <a:pt x="2789" y="139"/>
                    </a:cubicBezTo>
                    <a:cubicBezTo>
                      <a:pt x="2789" y="85"/>
                      <a:pt x="2828" y="51"/>
                      <a:pt x="2874" y="51"/>
                    </a:cubicBezTo>
                    <a:close/>
                    <a:moveTo>
                      <a:pt x="3184" y="274"/>
                    </a:moveTo>
                    <a:cubicBezTo>
                      <a:pt x="3276" y="274"/>
                      <a:pt x="3329" y="221"/>
                      <a:pt x="3329" y="139"/>
                    </a:cubicBezTo>
                    <a:cubicBezTo>
                      <a:pt x="3329" y="57"/>
                      <a:pt x="3267" y="5"/>
                      <a:pt x="3184" y="5"/>
                    </a:cubicBezTo>
                    <a:lnTo>
                      <a:pt x="3073" y="5"/>
                    </a:lnTo>
                    <a:cubicBezTo>
                      <a:pt x="3070" y="5"/>
                      <a:pt x="3068" y="7"/>
                      <a:pt x="3068" y="10"/>
                    </a:cubicBezTo>
                    <a:lnTo>
                      <a:pt x="3068" y="269"/>
                    </a:lnTo>
                    <a:cubicBezTo>
                      <a:pt x="3068" y="271"/>
                      <a:pt x="3070" y="274"/>
                      <a:pt x="3073" y="274"/>
                    </a:cubicBezTo>
                    <a:lnTo>
                      <a:pt x="3184" y="274"/>
                    </a:lnTo>
                    <a:close/>
                    <a:moveTo>
                      <a:pt x="3184" y="56"/>
                    </a:moveTo>
                    <a:cubicBezTo>
                      <a:pt x="3233" y="56"/>
                      <a:pt x="3269" y="88"/>
                      <a:pt x="3269" y="139"/>
                    </a:cubicBezTo>
                    <a:cubicBezTo>
                      <a:pt x="3269" y="190"/>
                      <a:pt x="3240" y="223"/>
                      <a:pt x="3184" y="223"/>
                    </a:cubicBezTo>
                    <a:lnTo>
                      <a:pt x="3127" y="223"/>
                    </a:lnTo>
                    <a:lnTo>
                      <a:pt x="3127" y="56"/>
                    </a:lnTo>
                    <a:lnTo>
                      <a:pt x="3184" y="56"/>
                    </a:lnTo>
                    <a:close/>
                    <a:moveTo>
                      <a:pt x="3583" y="145"/>
                    </a:moveTo>
                    <a:cubicBezTo>
                      <a:pt x="3583" y="200"/>
                      <a:pt x="3556" y="227"/>
                      <a:pt x="3508" y="227"/>
                    </a:cubicBezTo>
                    <a:cubicBezTo>
                      <a:pt x="3460" y="227"/>
                      <a:pt x="3434" y="200"/>
                      <a:pt x="3434" y="145"/>
                    </a:cubicBezTo>
                    <a:lnTo>
                      <a:pt x="3434" y="10"/>
                    </a:lnTo>
                    <a:cubicBezTo>
                      <a:pt x="3434" y="7"/>
                      <a:pt x="3431" y="5"/>
                      <a:pt x="3429" y="5"/>
                    </a:cubicBezTo>
                    <a:lnTo>
                      <a:pt x="3380" y="5"/>
                    </a:lnTo>
                    <a:cubicBezTo>
                      <a:pt x="3377" y="5"/>
                      <a:pt x="3374" y="7"/>
                      <a:pt x="3374" y="10"/>
                    </a:cubicBezTo>
                    <a:lnTo>
                      <a:pt x="3374" y="145"/>
                    </a:lnTo>
                    <a:cubicBezTo>
                      <a:pt x="3374" y="232"/>
                      <a:pt x="3428" y="279"/>
                      <a:pt x="3508" y="279"/>
                    </a:cubicBezTo>
                    <a:cubicBezTo>
                      <a:pt x="3589" y="279"/>
                      <a:pt x="3642" y="232"/>
                      <a:pt x="3642" y="145"/>
                    </a:cubicBezTo>
                    <a:lnTo>
                      <a:pt x="3642" y="10"/>
                    </a:lnTo>
                    <a:cubicBezTo>
                      <a:pt x="3642" y="7"/>
                      <a:pt x="3639" y="5"/>
                      <a:pt x="3637" y="5"/>
                    </a:cubicBezTo>
                    <a:lnTo>
                      <a:pt x="3588" y="5"/>
                    </a:lnTo>
                    <a:cubicBezTo>
                      <a:pt x="3585" y="5"/>
                      <a:pt x="3583" y="7"/>
                      <a:pt x="3583" y="10"/>
                    </a:cubicBezTo>
                    <a:lnTo>
                      <a:pt x="3583" y="145"/>
                    </a:lnTo>
                    <a:close/>
                    <a:moveTo>
                      <a:pt x="3953" y="113"/>
                    </a:moveTo>
                    <a:cubicBezTo>
                      <a:pt x="3957" y="113"/>
                      <a:pt x="3960" y="111"/>
                      <a:pt x="3960" y="107"/>
                    </a:cubicBezTo>
                    <a:cubicBezTo>
                      <a:pt x="3960" y="54"/>
                      <a:pt x="3912" y="0"/>
                      <a:pt x="3829" y="0"/>
                    </a:cubicBezTo>
                    <a:cubicBezTo>
                      <a:pt x="3750" y="0"/>
                      <a:pt x="3687" y="57"/>
                      <a:pt x="3687" y="139"/>
                    </a:cubicBezTo>
                    <a:cubicBezTo>
                      <a:pt x="3687" y="222"/>
                      <a:pt x="3750" y="279"/>
                      <a:pt x="3829" y="279"/>
                    </a:cubicBezTo>
                    <a:cubicBezTo>
                      <a:pt x="3907" y="279"/>
                      <a:pt x="3960" y="234"/>
                      <a:pt x="3960" y="176"/>
                    </a:cubicBezTo>
                    <a:cubicBezTo>
                      <a:pt x="3960" y="172"/>
                      <a:pt x="3956" y="169"/>
                      <a:pt x="3952" y="169"/>
                    </a:cubicBezTo>
                    <a:lnTo>
                      <a:pt x="3908" y="169"/>
                    </a:lnTo>
                    <a:cubicBezTo>
                      <a:pt x="3903" y="169"/>
                      <a:pt x="3901" y="171"/>
                      <a:pt x="3900" y="177"/>
                    </a:cubicBezTo>
                    <a:cubicBezTo>
                      <a:pt x="3895" y="207"/>
                      <a:pt x="3869" y="227"/>
                      <a:pt x="3829" y="227"/>
                    </a:cubicBezTo>
                    <a:cubicBezTo>
                      <a:pt x="3782" y="227"/>
                      <a:pt x="3747" y="191"/>
                      <a:pt x="3747" y="139"/>
                    </a:cubicBezTo>
                    <a:cubicBezTo>
                      <a:pt x="3747" y="87"/>
                      <a:pt x="3784" y="51"/>
                      <a:pt x="3829" y="51"/>
                    </a:cubicBezTo>
                    <a:cubicBezTo>
                      <a:pt x="3868" y="51"/>
                      <a:pt x="3896" y="75"/>
                      <a:pt x="3900" y="106"/>
                    </a:cubicBezTo>
                    <a:cubicBezTo>
                      <a:pt x="3901" y="111"/>
                      <a:pt x="3903" y="113"/>
                      <a:pt x="3908" y="113"/>
                    </a:cubicBezTo>
                    <a:lnTo>
                      <a:pt x="3953" y="113"/>
                    </a:lnTo>
                    <a:close/>
                    <a:moveTo>
                      <a:pt x="4082" y="56"/>
                    </a:moveTo>
                    <a:lnTo>
                      <a:pt x="4082" y="269"/>
                    </a:lnTo>
                    <a:cubicBezTo>
                      <a:pt x="4082" y="271"/>
                      <a:pt x="4085" y="274"/>
                      <a:pt x="4087" y="274"/>
                    </a:cubicBezTo>
                    <a:lnTo>
                      <a:pt x="4136" y="274"/>
                    </a:lnTo>
                    <a:cubicBezTo>
                      <a:pt x="4139" y="274"/>
                      <a:pt x="4142" y="271"/>
                      <a:pt x="4142" y="269"/>
                    </a:cubicBezTo>
                    <a:lnTo>
                      <a:pt x="4142" y="56"/>
                    </a:lnTo>
                    <a:lnTo>
                      <a:pt x="4236" y="56"/>
                    </a:lnTo>
                    <a:cubicBezTo>
                      <a:pt x="4239" y="56"/>
                      <a:pt x="4242" y="52"/>
                      <a:pt x="4242" y="49"/>
                    </a:cubicBezTo>
                    <a:lnTo>
                      <a:pt x="4242" y="11"/>
                    </a:lnTo>
                    <a:cubicBezTo>
                      <a:pt x="4242" y="8"/>
                      <a:pt x="4239" y="5"/>
                      <a:pt x="4236" y="5"/>
                    </a:cubicBezTo>
                    <a:lnTo>
                      <a:pt x="3988" y="5"/>
                    </a:lnTo>
                    <a:cubicBezTo>
                      <a:pt x="3985" y="5"/>
                      <a:pt x="3981" y="8"/>
                      <a:pt x="3981" y="11"/>
                    </a:cubicBezTo>
                    <a:lnTo>
                      <a:pt x="3981" y="49"/>
                    </a:lnTo>
                    <a:cubicBezTo>
                      <a:pt x="3981" y="52"/>
                      <a:pt x="3985" y="56"/>
                      <a:pt x="3988" y="56"/>
                    </a:cubicBezTo>
                    <a:lnTo>
                      <a:pt x="4082" y="56"/>
                    </a:lnTo>
                    <a:close/>
                    <a:moveTo>
                      <a:pt x="4272" y="183"/>
                    </a:moveTo>
                    <a:cubicBezTo>
                      <a:pt x="4268" y="183"/>
                      <a:pt x="4264" y="187"/>
                      <a:pt x="4264" y="191"/>
                    </a:cubicBezTo>
                    <a:lnTo>
                      <a:pt x="4264" y="195"/>
                    </a:lnTo>
                    <a:cubicBezTo>
                      <a:pt x="4264" y="239"/>
                      <a:pt x="4308" y="279"/>
                      <a:pt x="4388" y="279"/>
                    </a:cubicBezTo>
                    <a:cubicBezTo>
                      <a:pt x="4473" y="279"/>
                      <a:pt x="4509" y="231"/>
                      <a:pt x="4509" y="189"/>
                    </a:cubicBezTo>
                    <a:cubicBezTo>
                      <a:pt x="4509" y="152"/>
                      <a:pt x="4484" y="120"/>
                      <a:pt x="4423" y="115"/>
                    </a:cubicBezTo>
                    <a:lnTo>
                      <a:pt x="4355" y="109"/>
                    </a:lnTo>
                    <a:cubicBezTo>
                      <a:pt x="4331" y="107"/>
                      <a:pt x="4323" y="98"/>
                      <a:pt x="4323" y="86"/>
                    </a:cubicBezTo>
                    <a:cubicBezTo>
                      <a:pt x="4323" y="67"/>
                      <a:pt x="4344" y="51"/>
                      <a:pt x="4381" y="51"/>
                    </a:cubicBezTo>
                    <a:cubicBezTo>
                      <a:pt x="4419" y="51"/>
                      <a:pt x="4434" y="67"/>
                      <a:pt x="4437" y="82"/>
                    </a:cubicBezTo>
                    <a:cubicBezTo>
                      <a:pt x="4438" y="88"/>
                      <a:pt x="4440" y="89"/>
                      <a:pt x="4445" y="89"/>
                    </a:cubicBezTo>
                    <a:lnTo>
                      <a:pt x="4488" y="89"/>
                    </a:lnTo>
                    <a:cubicBezTo>
                      <a:pt x="4493" y="89"/>
                      <a:pt x="4496" y="85"/>
                      <a:pt x="4496" y="81"/>
                    </a:cubicBezTo>
                    <a:cubicBezTo>
                      <a:pt x="4496" y="38"/>
                      <a:pt x="4461" y="0"/>
                      <a:pt x="4381" y="0"/>
                    </a:cubicBezTo>
                    <a:cubicBezTo>
                      <a:pt x="4304" y="0"/>
                      <a:pt x="4264" y="43"/>
                      <a:pt x="4264" y="90"/>
                    </a:cubicBezTo>
                    <a:cubicBezTo>
                      <a:pt x="4264" y="130"/>
                      <a:pt x="4292" y="155"/>
                      <a:pt x="4346" y="160"/>
                    </a:cubicBezTo>
                    <a:lnTo>
                      <a:pt x="4414" y="166"/>
                    </a:lnTo>
                    <a:cubicBezTo>
                      <a:pt x="4440" y="168"/>
                      <a:pt x="4449" y="179"/>
                      <a:pt x="4449" y="192"/>
                    </a:cubicBezTo>
                    <a:cubicBezTo>
                      <a:pt x="4449" y="211"/>
                      <a:pt x="4430" y="227"/>
                      <a:pt x="4388" y="227"/>
                    </a:cubicBezTo>
                    <a:cubicBezTo>
                      <a:pt x="4347" y="227"/>
                      <a:pt x="4328" y="213"/>
                      <a:pt x="4323" y="190"/>
                    </a:cubicBezTo>
                    <a:cubicBezTo>
                      <a:pt x="4323" y="186"/>
                      <a:pt x="4320" y="183"/>
                      <a:pt x="4315" y="183"/>
                    </a:cubicBezTo>
                    <a:lnTo>
                      <a:pt x="4272" y="183"/>
                    </a:lnTo>
                    <a:close/>
                    <a:moveTo>
                      <a:pt x="4794" y="274"/>
                    </a:moveTo>
                    <a:cubicBezTo>
                      <a:pt x="4796" y="274"/>
                      <a:pt x="4799" y="271"/>
                      <a:pt x="4799" y="269"/>
                    </a:cubicBezTo>
                    <a:lnTo>
                      <a:pt x="4799" y="174"/>
                    </a:lnTo>
                    <a:lnTo>
                      <a:pt x="4927" y="174"/>
                    </a:lnTo>
                    <a:cubicBezTo>
                      <a:pt x="4929" y="174"/>
                      <a:pt x="4933" y="171"/>
                      <a:pt x="4933" y="168"/>
                    </a:cubicBezTo>
                    <a:lnTo>
                      <a:pt x="4933" y="129"/>
                    </a:lnTo>
                    <a:cubicBezTo>
                      <a:pt x="4933" y="127"/>
                      <a:pt x="4929" y="123"/>
                      <a:pt x="4927" y="123"/>
                    </a:cubicBezTo>
                    <a:lnTo>
                      <a:pt x="4799" y="123"/>
                    </a:lnTo>
                    <a:lnTo>
                      <a:pt x="4799" y="56"/>
                    </a:lnTo>
                    <a:lnTo>
                      <a:pt x="4942" y="56"/>
                    </a:lnTo>
                    <a:cubicBezTo>
                      <a:pt x="4944" y="56"/>
                      <a:pt x="4948" y="52"/>
                      <a:pt x="4948" y="49"/>
                    </a:cubicBezTo>
                    <a:lnTo>
                      <a:pt x="4948" y="11"/>
                    </a:lnTo>
                    <a:cubicBezTo>
                      <a:pt x="4948" y="8"/>
                      <a:pt x="4944" y="5"/>
                      <a:pt x="4942" y="5"/>
                    </a:cubicBezTo>
                    <a:lnTo>
                      <a:pt x="4745" y="5"/>
                    </a:lnTo>
                    <a:cubicBezTo>
                      <a:pt x="4742" y="5"/>
                      <a:pt x="4740" y="7"/>
                      <a:pt x="4740" y="10"/>
                    </a:cubicBezTo>
                    <a:lnTo>
                      <a:pt x="4740" y="269"/>
                    </a:lnTo>
                    <a:cubicBezTo>
                      <a:pt x="4740" y="271"/>
                      <a:pt x="4742" y="274"/>
                      <a:pt x="4745" y="274"/>
                    </a:cubicBezTo>
                    <a:lnTo>
                      <a:pt x="4794" y="274"/>
                    </a:lnTo>
                    <a:close/>
                    <a:moveTo>
                      <a:pt x="5121" y="0"/>
                    </a:moveTo>
                    <a:cubicBezTo>
                      <a:pt x="5043" y="0"/>
                      <a:pt x="4977" y="56"/>
                      <a:pt x="4977" y="139"/>
                    </a:cubicBezTo>
                    <a:cubicBezTo>
                      <a:pt x="4977" y="224"/>
                      <a:pt x="5043" y="279"/>
                      <a:pt x="5121" y="279"/>
                    </a:cubicBezTo>
                    <a:cubicBezTo>
                      <a:pt x="5200" y="279"/>
                      <a:pt x="5266" y="224"/>
                      <a:pt x="5266" y="139"/>
                    </a:cubicBezTo>
                    <a:cubicBezTo>
                      <a:pt x="5266" y="56"/>
                      <a:pt x="5200" y="0"/>
                      <a:pt x="5121" y="0"/>
                    </a:cubicBezTo>
                    <a:close/>
                    <a:moveTo>
                      <a:pt x="5121" y="51"/>
                    </a:moveTo>
                    <a:cubicBezTo>
                      <a:pt x="5168" y="51"/>
                      <a:pt x="5207" y="85"/>
                      <a:pt x="5207" y="139"/>
                    </a:cubicBezTo>
                    <a:cubicBezTo>
                      <a:pt x="5207" y="194"/>
                      <a:pt x="5168" y="227"/>
                      <a:pt x="5121" y="227"/>
                    </a:cubicBezTo>
                    <a:cubicBezTo>
                      <a:pt x="5075" y="227"/>
                      <a:pt x="5036" y="194"/>
                      <a:pt x="5036" y="139"/>
                    </a:cubicBezTo>
                    <a:cubicBezTo>
                      <a:pt x="5036" y="85"/>
                      <a:pt x="5075" y="51"/>
                      <a:pt x="5121" y="51"/>
                    </a:cubicBezTo>
                    <a:close/>
                    <a:moveTo>
                      <a:pt x="5315" y="269"/>
                    </a:moveTo>
                    <a:cubicBezTo>
                      <a:pt x="5315" y="271"/>
                      <a:pt x="5317" y="274"/>
                      <a:pt x="5320" y="274"/>
                    </a:cubicBezTo>
                    <a:lnTo>
                      <a:pt x="5369" y="274"/>
                    </a:lnTo>
                    <a:cubicBezTo>
                      <a:pt x="5372" y="274"/>
                      <a:pt x="5374" y="271"/>
                      <a:pt x="5374" y="269"/>
                    </a:cubicBezTo>
                    <a:lnTo>
                      <a:pt x="5374" y="190"/>
                    </a:lnTo>
                    <a:lnTo>
                      <a:pt x="5431" y="190"/>
                    </a:lnTo>
                    <a:lnTo>
                      <a:pt x="5484" y="270"/>
                    </a:lnTo>
                    <a:cubicBezTo>
                      <a:pt x="5486" y="272"/>
                      <a:pt x="5489" y="274"/>
                      <a:pt x="5491" y="274"/>
                    </a:cubicBezTo>
                    <a:lnTo>
                      <a:pt x="5549" y="274"/>
                    </a:lnTo>
                    <a:cubicBezTo>
                      <a:pt x="5552" y="274"/>
                      <a:pt x="5553" y="273"/>
                      <a:pt x="5553" y="271"/>
                    </a:cubicBezTo>
                    <a:cubicBezTo>
                      <a:pt x="5553" y="270"/>
                      <a:pt x="5552" y="268"/>
                      <a:pt x="5550" y="265"/>
                    </a:cubicBezTo>
                    <a:lnTo>
                      <a:pt x="5506" y="199"/>
                    </a:lnTo>
                    <a:cubicBezTo>
                      <a:pt x="5500" y="189"/>
                      <a:pt x="5492" y="181"/>
                      <a:pt x="5492" y="181"/>
                    </a:cubicBezTo>
                    <a:lnTo>
                      <a:pt x="5492" y="180"/>
                    </a:lnTo>
                    <a:cubicBezTo>
                      <a:pt x="5527" y="167"/>
                      <a:pt x="5551" y="140"/>
                      <a:pt x="5551" y="99"/>
                    </a:cubicBezTo>
                    <a:cubicBezTo>
                      <a:pt x="5551" y="40"/>
                      <a:pt x="5505" y="5"/>
                      <a:pt x="5442" y="5"/>
                    </a:cubicBezTo>
                    <a:lnTo>
                      <a:pt x="5320" y="5"/>
                    </a:lnTo>
                    <a:cubicBezTo>
                      <a:pt x="5317" y="5"/>
                      <a:pt x="5315" y="7"/>
                      <a:pt x="5315" y="10"/>
                    </a:cubicBezTo>
                    <a:lnTo>
                      <a:pt x="5315" y="269"/>
                    </a:lnTo>
                    <a:close/>
                    <a:moveTo>
                      <a:pt x="5438" y="56"/>
                    </a:moveTo>
                    <a:cubicBezTo>
                      <a:pt x="5470" y="56"/>
                      <a:pt x="5491" y="72"/>
                      <a:pt x="5491" y="99"/>
                    </a:cubicBezTo>
                    <a:cubicBezTo>
                      <a:pt x="5491" y="125"/>
                      <a:pt x="5470" y="141"/>
                      <a:pt x="5438" y="141"/>
                    </a:cubicBezTo>
                    <a:lnTo>
                      <a:pt x="5374" y="141"/>
                    </a:lnTo>
                    <a:lnTo>
                      <a:pt x="5374" y="56"/>
                    </a:lnTo>
                    <a:lnTo>
                      <a:pt x="5438" y="56"/>
                    </a:lnTo>
                    <a:close/>
                    <a:moveTo>
                      <a:pt x="5862" y="166"/>
                    </a:moveTo>
                    <a:lnTo>
                      <a:pt x="5862" y="269"/>
                    </a:lnTo>
                    <a:cubicBezTo>
                      <a:pt x="5862" y="271"/>
                      <a:pt x="5865" y="274"/>
                      <a:pt x="5868" y="274"/>
                    </a:cubicBezTo>
                    <a:lnTo>
                      <a:pt x="5917" y="274"/>
                    </a:lnTo>
                    <a:cubicBezTo>
                      <a:pt x="5919" y="274"/>
                      <a:pt x="5922" y="271"/>
                      <a:pt x="5922" y="269"/>
                    </a:cubicBezTo>
                    <a:lnTo>
                      <a:pt x="5922" y="166"/>
                    </a:lnTo>
                    <a:lnTo>
                      <a:pt x="6026" y="12"/>
                    </a:lnTo>
                    <a:cubicBezTo>
                      <a:pt x="6028" y="9"/>
                      <a:pt x="6029" y="8"/>
                      <a:pt x="6029" y="7"/>
                    </a:cubicBezTo>
                    <a:cubicBezTo>
                      <a:pt x="6029" y="6"/>
                      <a:pt x="6028" y="5"/>
                      <a:pt x="6026" y="5"/>
                    </a:cubicBezTo>
                    <a:lnTo>
                      <a:pt x="5970" y="5"/>
                    </a:lnTo>
                    <a:cubicBezTo>
                      <a:pt x="5965" y="5"/>
                      <a:pt x="5963" y="5"/>
                      <a:pt x="5960" y="10"/>
                    </a:cubicBezTo>
                    <a:lnTo>
                      <a:pt x="5915" y="75"/>
                    </a:lnTo>
                    <a:cubicBezTo>
                      <a:pt x="5905" y="89"/>
                      <a:pt x="5893" y="111"/>
                      <a:pt x="5893" y="111"/>
                    </a:cubicBezTo>
                    <a:lnTo>
                      <a:pt x="5891" y="111"/>
                    </a:lnTo>
                    <a:cubicBezTo>
                      <a:pt x="5891" y="111"/>
                      <a:pt x="5879" y="89"/>
                      <a:pt x="5869" y="75"/>
                    </a:cubicBezTo>
                    <a:lnTo>
                      <a:pt x="5824" y="10"/>
                    </a:lnTo>
                    <a:cubicBezTo>
                      <a:pt x="5821" y="5"/>
                      <a:pt x="5819" y="5"/>
                      <a:pt x="5814" y="5"/>
                    </a:cubicBezTo>
                    <a:lnTo>
                      <a:pt x="5758" y="5"/>
                    </a:lnTo>
                    <a:cubicBezTo>
                      <a:pt x="5757" y="5"/>
                      <a:pt x="5756" y="6"/>
                      <a:pt x="5756" y="7"/>
                    </a:cubicBezTo>
                    <a:cubicBezTo>
                      <a:pt x="5756" y="8"/>
                      <a:pt x="5756" y="9"/>
                      <a:pt x="5758" y="12"/>
                    </a:cubicBezTo>
                    <a:lnTo>
                      <a:pt x="5862" y="166"/>
                    </a:lnTo>
                    <a:close/>
                    <a:moveTo>
                      <a:pt x="6195" y="0"/>
                    </a:moveTo>
                    <a:cubicBezTo>
                      <a:pt x="6117" y="0"/>
                      <a:pt x="6050" y="56"/>
                      <a:pt x="6050" y="139"/>
                    </a:cubicBezTo>
                    <a:cubicBezTo>
                      <a:pt x="6050" y="224"/>
                      <a:pt x="6117" y="279"/>
                      <a:pt x="6195" y="279"/>
                    </a:cubicBezTo>
                    <a:cubicBezTo>
                      <a:pt x="6274" y="279"/>
                      <a:pt x="6340" y="224"/>
                      <a:pt x="6340" y="139"/>
                    </a:cubicBezTo>
                    <a:cubicBezTo>
                      <a:pt x="6340" y="56"/>
                      <a:pt x="6274" y="0"/>
                      <a:pt x="6195" y="0"/>
                    </a:cubicBezTo>
                    <a:close/>
                    <a:moveTo>
                      <a:pt x="6195" y="51"/>
                    </a:moveTo>
                    <a:cubicBezTo>
                      <a:pt x="6242" y="51"/>
                      <a:pt x="6281" y="85"/>
                      <a:pt x="6281" y="139"/>
                    </a:cubicBezTo>
                    <a:cubicBezTo>
                      <a:pt x="6281" y="194"/>
                      <a:pt x="6242" y="227"/>
                      <a:pt x="6195" y="227"/>
                    </a:cubicBezTo>
                    <a:cubicBezTo>
                      <a:pt x="6149" y="227"/>
                      <a:pt x="6110" y="194"/>
                      <a:pt x="6110" y="139"/>
                    </a:cubicBezTo>
                    <a:cubicBezTo>
                      <a:pt x="6110" y="85"/>
                      <a:pt x="6149" y="51"/>
                      <a:pt x="6195" y="51"/>
                    </a:cubicBezTo>
                    <a:close/>
                    <a:moveTo>
                      <a:pt x="6594" y="145"/>
                    </a:moveTo>
                    <a:cubicBezTo>
                      <a:pt x="6594" y="200"/>
                      <a:pt x="6567" y="227"/>
                      <a:pt x="6519" y="227"/>
                    </a:cubicBezTo>
                    <a:cubicBezTo>
                      <a:pt x="6472" y="227"/>
                      <a:pt x="6445" y="200"/>
                      <a:pt x="6445" y="145"/>
                    </a:cubicBezTo>
                    <a:lnTo>
                      <a:pt x="6445" y="10"/>
                    </a:lnTo>
                    <a:cubicBezTo>
                      <a:pt x="6445" y="7"/>
                      <a:pt x="6442" y="5"/>
                      <a:pt x="6440" y="5"/>
                    </a:cubicBezTo>
                    <a:lnTo>
                      <a:pt x="6391" y="5"/>
                    </a:lnTo>
                    <a:cubicBezTo>
                      <a:pt x="6388" y="5"/>
                      <a:pt x="6386" y="7"/>
                      <a:pt x="6386" y="10"/>
                    </a:cubicBezTo>
                    <a:lnTo>
                      <a:pt x="6386" y="145"/>
                    </a:lnTo>
                    <a:cubicBezTo>
                      <a:pt x="6386" y="232"/>
                      <a:pt x="6439" y="279"/>
                      <a:pt x="6519" y="279"/>
                    </a:cubicBezTo>
                    <a:cubicBezTo>
                      <a:pt x="6600" y="279"/>
                      <a:pt x="6653" y="232"/>
                      <a:pt x="6653" y="145"/>
                    </a:cubicBezTo>
                    <a:lnTo>
                      <a:pt x="6653" y="10"/>
                    </a:lnTo>
                    <a:cubicBezTo>
                      <a:pt x="6653" y="7"/>
                      <a:pt x="6651" y="5"/>
                      <a:pt x="6648" y="5"/>
                    </a:cubicBezTo>
                    <a:lnTo>
                      <a:pt x="6599" y="5"/>
                    </a:lnTo>
                    <a:cubicBezTo>
                      <a:pt x="6596" y="5"/>
                      <a:pt x="6594" y="7"/>
                      <a:pt x="6594" y="10"/>
                    </a:cubicBezTo>
                    <a:lnTo>
                      <a:pt x="6594" y="1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0189" tIns="40094" rIns="80189" bIns="40094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5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94601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3B421E8-DA4D-6528-7F5F-5523D321BB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8301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0CF7351-890C-DC16-7628-245B31ADE5E1}"/>
              </a:ext>
            </a:extLst>
          </p:cNvPr>
          <p:cNvSpPr txBox="1"/>
          <p:nvPr/>
        </p:nvSpPr>
        <p:spPr>
          <a:xfrm>
            <a:off x="5310759" y="783664"/>
            <a:ext cx="6724918" cy="230832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cs-CZ" sz="4800" b="1" dirty="0">
                <a:solidFill>
                  <a:srgbClr val="CC9900"/>
                </a:solidFill>
                <a:latin typeface="Almaq Refined" panose="020B0806030202020204" pitchFamily="34" charset="-18"/>
              </a:rPr>
              <a:t>UŽ VÍTE, PROČ BUDE</a:t>
            </a:r>
          </a:p>
          <a:p>
            <a:pPr algn="ctr"/>
            <a:r>
              <a:rPr lang="cs-CZ" sz="4800" b="1" dirty="0">
                <a:solidFill>
                  <a:srgbClr val="CC9900"/>
                </a:solidFill>
                <a:latin typeface="Almaq Refined" panose="020B0806030202020204" pitchFamily="34" charset="-18"/>
              </a:rPr>
              <a:t>CALCIMANGE TAK ÚČINNÉ A</a:t>
            </a:r>
          </a:p>
          <a:p>
            <a:pPr algn="ctr"/>
            <a:r>
              <a:rPr lang="cs-CZ" sz="4800" b="1" dirty="0">
                <a:solidFill>
                  <a:srgbClr val="CC9900"/>
                </a:solidFill>
                <a:latin typeface="Almaq Refined" panose="020B0806030202020204" pitchFamily="34" charset="-18"/>
              </a:rPr>
              <a:t>EFEKTIVNÍ?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776A9A1-47DB-B4D8-D763-2A8519A3C60B}"/>
              </a:ext>
            </a:extLst>
          </p:cNvPr>
          <p:cNvSpPr txBox="1"/>
          <p:nvPr/>
        </p:nvSpPr>
        <p:spPr>
          <a:xfrm>
            <a:off x="5490065" y="3508202"/>
            <a:ext cx="6260048" cy="286232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cs-CZ" sz="6000" b="1" dirty="0">
                <a:solidFill>
                  <a:srgbClr val="CC9900"/>
                </a:solidFill>
                <a:latin typeface="Almaq Refined" panose="020B0806030202020204" pitchFamily="34" charset="-18"/>
              </a:rPr>
              <a:t>ODPOVĚĎ:</a:t>
            </a:r>
          </a:p>
          <a:p>
            <a:pPr algn="ctr"/>
            <a:r>
              <a:rPr lang="cs-CZ" sz="6000" b="1" dirty="0">
                <a:solidFill>
                  <a:srgbClr val="CC9900"/>
                </a:solidFill>
                <a:latin typeface="Almaq Refined" panose="020B0806030202020204" pitchFamily="34" charset="-18"/>
              </a:rPr>
              <a:t>FULVIC ACID</a:t>
            </a:r>
          </a:p>
          <a:p>
            <a:pPr algn="ctr"/>
            <a:r>
              <a:rPr lang="cs-CZ" sz="6000" b="1" dirty="0">
                <a:solidFill>
                  <a:srgbClr val="CC9900"/>
                </a:solidFill>
                <a:latin typeface="Almaq Refined" panose="020B0806030202020204" pitchFamily="34" charset="-18"/>
              </a:rPr>
              <a:t>KYSELINA FULVOVÁ</a:t>
            </a:r>
          </a:p>
        </p:txBody>
      </p:sp>
    </p:spTree>
    <p:extLst>
      <p:ext uri="{BB962C8B-B14F-4D97-AF65-F5344CB8AC3E}">
        <p14:creationId xmlns:p14="http://schemas.microsoft.com/office/powerpoint/2010/main" val="222280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0DB1C4A-79BE-3373-3930-8ABF410728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8841" y="67883"/>
            <a:ext cx="7235286" cy="672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838" y="0"/>
            <a:ext cx="3950499" cy="288356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473" y="1966993"/>
            <a:ext cx="1673920" cy="110843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070" y="1046758"/>
            <a:ext cx="1816726" cy="901207"/>
          </a:xfrm>
          <a:prstGeom prst="rect">
            <a:avLst/>
          </a:prstGeom>
        </p:spPr>
      </p:pic>
      <p:pic>
        <p:nvPicPr>
          <p:cNvPr id="5" name="Obraz 11">
            <a:extLst>
              <a:ext uri="{FF2B5EF4-FFF2-40B4-BE49-F238E27FC236}">
                <a16:creationId xmlns:a16="http://schemas.microsoft.com/office/drawing/2014/main" id="{15AB3970-2868-202B-A54B-BDA58999EE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94946" y="677067"/>
            <a:ext cx="1595515" cy="514713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9487BA4-6919-E83A-A942-3EBF4A5906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718" y="2434765"/>
            <a:ext cx="1177152" cy="3389433"/>
          </a:xfrm>
          <a:prstGeom prst="rect">
            <a:avLst/>
          </a:prstGeom>
        </p:spPr>
      </p:pic>
      <p:pic>
        <p:nvPicPr>
          <p:cNvPr id="7" name="Obraz 6" descr="Obraz zawierający tekst, zamknąć&#10;&#10;Opis wygenerowany automatycznie">
            <a:extLst>
              <a:ext uri="{FF2B5EF4-FFF2-40B4-BE49-F238E27FC236}">
                <a16:creationId xmlns:a16="http://schemas.microsoft.com/office/drawing/2014/main" id="{E25E953E-A7D2-7F8A-DC96-E4CFFD94A9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000" y="2914350"/>
            <a:ext cx="1191377" cy="290984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793" y="4756172"/>
            <a:ext cx="1939734" cy="158143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5" y="3908386"/>
            <a:ext cx="1939734" cy="158143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374" y="3645251"/>
            <a:ext cx="1771705" cy="153449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369206" y="5868976"/>
            <a:ext cx="1323171" cy="707886"/>
          </a:xfrm>
          <a:prstGeom prst="rect">
            <a:avLst/>
          </a:prstGeom>
          <a:solidFill>
            <a:srgbClr val="CC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 ml</a:t>
            </a:r>
            <a:endParaRPr lang="en-US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#</a:t>
            </a:r>
            <a:r>
              <a:rPr lang="cs-CZ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1854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7003388" y="5858431"/>
            <a:ext cx="1323171" cy="707886"/>
          </a:xfrm>
          <a:prstGeom prst="rect">
            <a:avLst/>
          </a:prstGeom>
          <a:solidFill>
            <a:srgbClr val="CC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cs-CZ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 ml</a:t>
            </a:r>
            <a:endParaRPr lang="en-US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#</a:t>
            </a:r>
            <a:r>
              <a:rPr lang="cs-CZ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1856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8831117" y="5868976"/>
            <a:ext cx="1323171" cy="707886"/>
          </a:xfrm>
          <a:prstGeom prst="rect">
            <a:avLst/>
          </a:prstGeom>
          <a:solidFill>
            <a:srgbClr val="CC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</a:t>
            </a:r>
            <a:r>
              <a:rPr lang="cs-CZ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 ml</a:t>
            </a:r>
            <a:endParaRPr lang="en-US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#</a:t>
            </a:r>
            <a:r>
              <a:rPr lang="cs-CZ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1855</a:t>
            </a:r>
            <a:endParaRPr lang="cs-CZ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986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2862" y="295274"/>
            <a:ext cx="7146017" cy="6306457"/>
          </a:xfrm>
          <a:prstGeom prst="rect">
            <a:avLst/>
          </a:prstGeom>
        </p:spPr>
      </p:pic>
      <p:pic>
        <p:nvPicPr>
          <p:cNvPr id="3" name="Obraz 11">
            <a:extLst>
              <a:ext uri="{FF2B5EF4-FFF2-40B4-BE49-F238E27FC236}">
                <a16:creationId xmlns:a16="http://schemas.microsoft.com/office/drawing/2014/main" id="{15AB3970-2868-202B-A54B-BDA58999EE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702" y="407187"/>
            <a:ext cx="1780580" cy="574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380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838" y="0"/>
            <a:ext cx="3950499" cy="288356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473" y="1966993"/>
            <a:ext cx="1673920" cy="110843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070" y="1046758"/>
            <a:ext cx="1816726" cy="901207"/>
          </a:xfrm>
          <a:prstGeom prst="rect">
            <a:avLst/>
          </a:prstGeom>
        </p:spPr>
      </p:pic>
      <p:pic>
        <p:nvPicPr>
          <p:cNvPr id="5" name="Obraz 11">
            <a:extLst>
              <a:ext uri="{FF2B5EF4-FFF2-40B4-BE49-F238E27FC236}">
                <a16:creationId xmlns:a16="http://schemas.microsoft.com/office/drawing/2014/main" id="{15AB3970-2868-202B-A54B-BDA58999EE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5046" y="578637"/>
            <a:ext cx="1780580" cy="574415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9487BA4-6919-E83A-A942-3EBF4A5906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681" y="2521208"/>
            <a:ext cx="1313691" cy="3782576"/>
          </a:xfrm>
          <a:prstGeom prst="rect">
            <a:avLst/>
          </a:prstGeom>
        </p:spPr>
      </p:pic>
      <p:pic>
        <p:nvPicPr>
          <p:cNvPr id="7" name="Obraz 6" descr="Obraz zawierający tekst, zamknąć&#10;&#10;Opis wygenerowany automatycznie">
            <a:extLst>
              <a:ext uri="{FF2B5EF4-FFF2-40B4-BE49-F238E27FC236}">
                <a16:creationId xmlns:a16="http://schemas.microsoft.com/office/drawing/2014/main" id="{E25E953E-A7D2-7F8A-DC96-E4CFFD94A9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810" y="3075424"/>
            <a:ext cx="1329566" cy="324736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793" y="4756172"/>
            <a:ext cx="1939734" cy="158143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5" y="3908386"/>
            <a:ext cx="1939734" cy="158143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374" y="3645251"/>
            <a:ext cx="1771705" cy="153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73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3B421E8-DA4D-6528-7F5F-5523D321BB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"/>
          <a:stretch/>
        </p:blipFill>
        <p:spPr>
          <a:xfrm>
            <a:off x="1308158" y="671804"/>
            <a:ext cx="6736130" cy="4450701"/>
          </a:xfrm>
          <a:prstGeom prst="rect">
            <a:avLst/>
          </a:prstGeom>
        </p:spPr>
      </p:pic>
      <p:pic>
        <p:nvPicPr>
          <p:cNvPr id="2" name="Obraz 11">
            <a:extLst>
              <a:ext uri="{FF2B5EF4-FFF2-40B4-BE49-F238E27FC236}">
                <a16:creationId xmlns:a16="http://schemas.microsoft.com/office/drawing/2014/main" id="{B12C5BA1-FE5A-A797-0092-CFCB48F2D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0157" y="886547"/>
            <a:ext cx="1780580" cy="574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69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3B421E8-DA4D-6528-7F5F-5523D321BB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7146" y="376365"/>
            <a:ext cx="7552877" cy="5949789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57910FD5-58F5-F2A6-57B6-FA3377B3CEFF}"/>
              </a:ext>
            </a:extLst>
          </p:cNvPr>
          <p:cNvSpPr/>
          <p:nvPr/>
        </p:nvSpPr>
        <p:spPr>
          <a:xfrm>
            <a:off x="8350898" y="4282751"/>
            <a:ext cx="1586204" cy="1483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7012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57" y="2453638"/>
            <a:ext cx="2392685" cy="195072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455" y="545437"/>
            <a:ext cx="3950499" cy="288356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286" y="4437019"/>
            <a:ext cx="2392685" cy="195072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544" y="1307588"/>
            <a:ext cx="2240285" cy="212141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572" y="4564971"/>
            <a:ext cx="2392685" cy="195072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251" y="3787141"/>
            <a:ext cx="2240285" cy="212141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45" y="2720705"/>
            <a:ext cx="2185420" cy="189281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30" y="769981"/>
            <a:ext cx="2392685" cy="195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37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3B421E8-DA4D-6528-7F5F-5523D321BB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746" y="344650"/>
            <a:ext cx="4277834" cy="574415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3177E17-B616-A3FE-8EE6-5F9B0DACE8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0580" y="344650"/>
            <a:ext cx="4581306" cy="6344816"/>
          </a:xfrm>
          <a:prstGeom prst="rect">
            <a:avLst/>
          </a:prstGeom>
        </p:spPr>
      </p:pic>
      <p:sp>
        <p:nvSpPr>
          <p:cNvPr id="8" name="Volný tvar: obrazec 7">
            <a:extLst>
              <a:ext uri="{FF2B5EF4-FFF2-40B4-BE49-F238E27FC236}">
                <a16:creationId xmlns:a16="http://schemas.microsoft.com/office/drawing/2014/main" id="{FA0876AA-B53D-4B39-084D-27FF61EB0A05}"/>
              </a:ext>
            </a:extLst>
          </p:cNvPr>
          <p:cNvSpPr/>
          <p:nvPr/>
        </p:nvSpPr>
        <p:spPr>
          <a:xfrm>
            <a:off x="4282751" y="4842588"/>
            <a:ext cx="1222310" cy="1763485"/>
          </a:xfrm>
          <a:custGeom>
            <a:avLst/>
            <a:gdLst>
              <a:gd name="connsiteX0" fmla="*/ 447869 w 1222310"/>
              <a:gd name="connsiteY0" fmla="*/ 0 h 1763485"/>
              <a:gd name="connsiteX1" fmla="*/ 1101012 w 1222310"/>
              <a:gd name="connsiteY1" fmla="*/ 9330 h 1763485"/>
              <a:gd name="connsiteX2" fmla="*/ 998376 w 1222310"/>
              <a:gd name="connsiteY2" fmla="*/ 251926 h 1763485"/>
              <a:gd name="connsiteX3" fmla="*/ 755780 w 1222310"/>
              <a:gd name="connsiteY3" fmla="*/ 839755 h 1763485"/>
              <a:gd name="connsiteX4" fmla="*/ 1222310 w 1222310"/>
              <a:gd name="connsiteY4" fmla="*/ 1231641 h 1763485"/>
              <a:gd name="connsiteX5" fmla="*/ 989045 w 1222310"/>
              <a:gd name="connsiteY5" fmla="*/ 1726163 h 1763485"/>
              <a:gd name="connsiteX6" fmla="*/ 307910 w 1222310"/>
              <a:gd name="connsiteY6" fmla="*/ 1763485 h 1763485"/>
              <a:gd name="connsiteX7" fmla="*/ 0 w 1222310"/>
              <a:gd name="connsiteY7" fmla="*/ 1371600 h 1763485"/>
              <a:gd name="connsiteX8" fmla="*/ 186612 w 1222310"/>
              <a:gd name="connsiteY8" fmla="*/ 886408 h 1763485"/>
              <a:gd name="connsiteX9" fmla="*/ 242596 w 1222310"/>
              <a:gd name="connsiteY9" fmla="*/ 802432 h 1763485"/>
              <a:gd name="connsiteX10" fmla="*/ 513184 w 1222310"/>
              <a:gd name="connsiteY10" fmla="*/ 27992 h 1763485"/>
              <a:gd name="connsiteX11" fmla="*/ 513184 w 1222310"/>
              <a:gd name="connsiteY11" fmla="*/ 27992 h 17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2310" h="1763485">
                <a:moveTo>
                  <a:pt x="447869" y="0"/>
                </a:moveTo>
                <a:lnTo>
                  <a:pt x="1101012" y="9330"/>
                </a:lnTo>
                <a:lnTo>
                  <a:pt x="998376" y="251926"/>
                </a:lnTo>
                <a:lnTo>
                  <a:pt x="755780" y="839755"/>
                </a:lnTo>
                <a:lnTo>
                  <a:pt x="1222310" y="1231641"/>
                </a:lnTo>
                <a:lnTo>
                  <a:pt x="989045" y="1726163"/>
                </a:lnTo>
                <a:lnTo>
                  <a:pt x="307910" y="1763485"/>
                </a:lnTo>
                <a:lnTo>
                  <a:pt x="0" y="1371600"/>
                </a:lnTo>
                <a:lnTo>
                  <a:pt x="186612" y="886408"/>
                </a:lnTo>
                <a:lnTo>
                  <a:pt x="242596" y="802432"/>
                </a:lnTo>
                <a:lnTo>
                  <a:pt x="513184" y="27992"/>
                </a:lnTo>
                <a:lnTo>
                  <a:pt x="513184" y="27992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4552C29-8183-BF82-26CE-23CA9BCEF4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194" y="3573619"/>
            <a:ext cx="2515182" cy="251518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26424FF-D5AD-8139-5EDB-3270061A26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499" y="1010514"/>
            <a:ext cx="2980877" cy="232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5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3B421E8-DA4D-6528-7F5F-5523D321BB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478" y="2267749"/>
            <a:ext cx="11785044" cy="19232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A328C0D-D744-B6D8-F3A1-1CFCF7317786}"/>
              </a:ext>
            </a:extLst>
          </p:cNvPr>
          <p:cNvSpPr txBox="1"/>
          <p:nvPr/>
        </p:nvSpPr>
        <p:spPr>
          <a:xfrm>
            <a:off x="3183516" y="344649"/>
            <a:ext cx="5048178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cs-CZ" sz="4800" b="1" dirty="0">
                <a:solidFill>
                  <a:srgbClr val="CC9900"/>
                </a:solidFill>
                <a:latin typeface="Almaq Refined" panose="020B0806030202020204" pitchFamily="34" charset="-18"/>
              </a:rPr>
              <a:t>FULVIC ACID</a:t>
            </a:r>
          </a:p>
          <a:p>
            <a:pPr algn="ctr"/>
            <a:r>
              <a:rPr lang="cs-CZ" sz="4800" b="1" dirty="0">
                <a:solidFill>
                  <a:srgbClr val="CC9900"/>
                </a:solidFill>
                <a:latin typeface="Almaq Refined" panose="020B0806030202020204" pitchFamily="34" charset="-18"/>
              </a:rPr>
              <a:t>KYSELINA FULVOVÁ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7670731-B6F5-3E03-CEDA-A36EA0B2BE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556" y="4191000"/>
            <a:ext cx="2980877" cy="232928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FE53C17-867E-EBD5-BF86-8784DE140A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255" y="4191000"/>
            <a:ext cx="2980877" cy="232928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1148FD2-FCB5-E981-8F2E-770D3D8335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706" y="280567"/>
            <a:ext cx="2980877" cy="232928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E442F92-38F6-F7BC-14B3-1FC17A0421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39" y="109517"/>
            <a:ext cx="2980877" cy="232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3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7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25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75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A328C0D-D744-B6D8-F3A1-1CFCF7317786}"/>
              </a:ext>
            </a:extLst>
          </p:cNvPr>
          <p:cNvSpPr txBox="1"/>
          <p:nvPr/>
        </p:nvSpPr>
        <p:spPr>
          <a:xfrm>
            <a:off x="3788480" y="167844"/>
            <a:ext cx="5048178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cs-CZ" sz="4800" b="1" dirty="0">
                <a:solidFill>
                  <a:srgbClr val="CC9900"/>
                </a:solidFill>
                <a:latin typeface="Almaq Refined" panose="020B0806030202020204" pitchFamily="34" charset="-18"/>
              </a:rPr>
              <a:t>FULVIC ACID</a:t>
            </a:r>
          </a:p>
          <a:p>
            <a:pPr algn="ctr"/>
            <a:r>
              <a:rPr lang="cs-CZ" sz="4800" b="1" dirty="0">
                <a:solidFill>
                  <a:srgbClr val="CC9900"/>
                </a:solidFill>
                <a:latin typeface="Almaq Refined" panose="020B0806030202020204" pitchFamily="34" charset="-18"/>
              </a:rPr>
              <a:t>KYSELINA FULVOVÁ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72A2D6E-84A5-99EF-0685-4018590A43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972"/>
            <a:ext cx="3252708" cy="202964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4F11B1D-6743-A678-0A86-640AC6AD42B5}"/>
              </a:ext>
            </a:extLst>
          </p:cNvPr>
          <p:cNvSpPr txBox="1"/>
          <p:nvPr/>
        </p:nvSpPr>
        <p:spPr>
          <a:xfrm>
            <a:off x="683367" y="1737504"/>
            <a:ext cx="1104818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3200" b="1" i="0" u="none" strike="noStrike" baseline="0" dirty="0">
                <a:solidFill>
                  <a:srgbClr val="1A1A1A"/>
                </a:solidFill>
                <a:latin typeface="Bicyclette-Bold"/>
              </a:rPr>
              <a:t>Kyselina </a:t>
            </a:r>
            <a:r>
              <a:rPr lang="cs-CZ" sz="3200" b="1" i="0" u="none" strike="noStrike" baseline="0" dirty="0" err="1">
                <a:solidFill>
                  <a:srgbClr val="1A1A1A"/>
                </a:solidFill>
                <a:latin typeface="Bicyclette-Bold"/>
              </a:rPr>
              <a:t>fulvová</a:t>
            </a:r>
            <a:r>
              <a:rPr lang="cs-CZ" sz="3200" b="1" i="0" u="none" strike="noStrike" baseline="0" dirty="0">
                <a:solidFill>
                  <a:srgbClr val="1A1A1A"/>
                </a:solidFill>
                <a:latin typeface="Bicyclette-Bold"/>
              </a:rPr>
              <a:t> </a:t>
            </a:r>
            <a:r>
              <a:rPr lang="cs-CZ" sz="3200" b="1" i="0" u="none" strike="noStrike" baseline="0" dirty="0">
                <a:solidFill>
                  <a:srgbClr val="FF0000"/>
                </a:solidFill>
                <a:latin typeface="Bicyclette-Regular"/>
              </a:rPr>
              <a:t>má jedinečnou schopnost přitahovat a vázat minerály a transportovat a dodávat tyto živiny buněčnou membránou </a:t>
            </a:r>
            <a:r>
              <a:rPr lang="cs-CZ" sz="3200" b="0" i="0" u="none" strike="noStrike" baseline="0" dirty="0">
                <a:solidFill>
                  <a:srgbClr val="1A1A1A"/>
                </a:solidFill>
                <a:latin typeface="Bicyclette-Regular"/>
              </a:rPr>
              <a:t>a zároveň odvádět toxiny buněčného odpadu, pesticidy a těžké kovy.</a:t>
            </a:r>
          </a:p>
          <a:p>
            <a:pPr algn="l"/>
            <a:r>
              <a:rPr lang="cs-CZ" sz="3200" b="1" i="0" u="none" strike="noStrike" baseline="0" dirty="0">
                <a:solidFill>
                  <a:srgbClr val="1A1A1A"/>
                </a:solidFill>
                <a:latin typeface="Bicyclette-Regular"/>
              </a:rPr>
              <a:t>Mezi její hlavní přínosy patří</a:t>
            </a:r>
            <a:r>
              <a:rPr lang="cs-CZ" sz="3200" b="0" i="0" u="none" strike="noStrike" baseline="0" dirty="0">
                <a:solidFill>
                  <a:srgbClr val="1A1A1A"/>
                </a:solidFill>
                <a:latin typeface="Bicyclette-Regular"/>
              </a:rPr>
              <a:t>: zlepšuje zdraví trávicího ústrojí a imunitní funkce, napomáhá trávení a </a:t>
            </a:r>
            <a:r>
              <a:rPr lang="cs-CZ" sz="3200" b="1" i="0" u="none" strike="noStrike" baseline="0" dirty="0">
                <a:solidFill>
                  <a:srgbClr val="FF0000"/>
                </a:solidFill>
                <a:latin typeface="Bicyclette-Regular"/>
              </a:rPr>
              <a:t>vstřebávání živin</a:t>
            </a:r>
            <a:r>
              <a:rPr lang="cs-CZ" sz="3200" b="0" i="0" u="none" strike="noStrike" baseline="0" dirty="0">
                <a:solidFill>
                  <a:srgbClr val="1A1A1A"/>
                </a:solidFill>
                <a:latin typeface="Bicyclette-Regular"/>
              </a:rPr>
              <a:t>, chrání kognitivní zdraví, snižuje poškození volnými radikály a vývoj zánětu, zvyšuje úroveň</a:t>
            </a:r>
          </a:p>
          <a:p>
            <a:pPr algn="l"/>
            <a:r>
              <a:rPr lang="cs-CZ" sz="3200" b="0" i="0" u="none" strike="noStrike" baseline="0" dirty="0">
                <a:solidFill>
                  <a:srgbClr val="1A1A1A"/>
                </a:solidFill>
                <a:latin typeface="Bicyclette-Regular"/>
              </a:rPr>
              <a:t>energie a snižuje bolestivost, obnovuje a chrání pokožku.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931303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856" y="2133602"/>
            <a:ext cx="2175437" cy="2777049"/>
          </a:xfrm>
          <a:prstGeom prst="rect">
            <a:avLst/>
          </a:prstGeom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464" y="2685145"/>
            <a:ext cx="1859708" cy="2109391"/>
          </a:xfrm>
          <a:prstGeom prst="rect">
            <a:avLst/>
          </a:prstGeom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677" y="871002"/>
            <a:ext cx="3497694" cy="4039649"/>
          </a:xfrm>
          <a:prstGeom prst="rect">
            <a:avLst/>
          </a:prstGeom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5534" y="5399866"/>
            <a:ext cx="4325568" cy="1016589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965371" y="444058"/>
            <a:ext cx="3863171" cy="1200329"/>
          </a:xfrm>
          <a:prstGeom prst="rect">
            <a:avLst/>
          </a:prstGeom>
          <a:solidFill>
            <a:srgbClr val="CC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FULVOVÁ </a:t>
            </a:r>
          </a:p>
          <a:p>
            <a:pPr algn="ctr"/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KYSELINA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86933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533</Words>
  <Application>Microsoft Office PowerPoint</Application>
  <PresentationFormat>Širokoúhlá obrazovka</PresentationFormat>
  <Paragraphs>74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6</vt:i4>
      </vt:variant>
      <vt:variant>
        <vt:lpstr>Nadpisy snímků</vt:lpstr>
      </vt:variant>
      <vt:variant>
        <vt:i4>18</vt:i4>
      </vt:variant>
    </vt:vector>
  </HeadingPairs>
  <TitlesOfParts>
    <vt:vector size="32" baseType="lpstr">
      <vt:lpstr>Almaq Refined</vt:lpstr>
      <vt:lpstr>Arial</vt:lpstr>
      <vt:lpstr>Bahnschrift SemiBold Condensed</vt:lpstr>
      <vt:lpstr>Bicyclette-Bold</vt:lpstr>
      <vt:lpstr>Bicyclette-Regular</vt:lpstr>
      <vt:lpstr>Calibri</vt:lpstr>
      <vt:lpstr>Tahoma</vt:lpstr>
      <vt:lpstr>Wingdings</vt:lpstr>
      <vt:lpstr>Motyw pakietu Office</vt:lpstr>
      <vt:lpstr>Vlastní návrh</vt:lpstr>
      <vt:lpstr>1_Motyw pakietu Office</vt:lpstr>
      <vt:lpstr>3_Motyw pakietu Office</vt:lpstr>
      <vt:lpstr>2_Motyw pakietu Office</vt:lpstr>
      <vt:lpstr>4_Motyw pakietu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2022-12-05T08:51:10Z</dcterms:created>
  <dcterms:modified xsi:type="dcterms:W3CDTF">2022-12-05T08:51:15Z</dcterms:modified>
</cp:coreProperties>
</file>